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5" r:id="rId11"/>
    <p:sldId id="266" r:id="rId12"/>
  </p:sldIdLst>
  <p:sldSz cx="9144000" cy="6858000" type="screen4x3"/>
  <p:notesSz cx="9945688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ISW8lgvfqjHb2uKjoADjnDdxe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BFAD7D-76D0-4591-827E-1C1A4E4B7D96}" v="13" dt="2023-06-15T17:37:36.4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 Wright (Staff)" userId="b7ce7c8a-bb04-43ee-a74c-0b3ee141521b" providerId="ADAL" clId="{0BE46FD7-6C26-41CB-9245-3A61DE3B466A}"/>
    <pc:docChg chg="undo custSel modSld">
      <pc:chgData name="Pete Wright (Staff)" userId="b7ce7c8a-bb04-43ee-a74c-0b3ee141521b" providerId="ADAL" clId="{0BE46FD7-6C26-41CB-9245-3A61DE3B466A}" dt="2023-04-05T08:37:18.016" v="22" actId="12"/>
      <pc:docMkLst>
        <pc:docMk/>
      </pc:docMkLst>
      <pc:sldChg chg="modSp mod">
        <pc:chgData name="Pete Wright (Staff)" userId="b7ce7c8a-bb04-43ee-a74c-0b3ee141521b" providerId="ADAL" clId="{0BE46FD7-6C26-41CB-9245-3A61DE3B466A}" dt="2023-04-05T08:37:18.016" v="22" actId="12"/>
        <pc:sldMkLst>
          <pc:docMk/>
          <pc:sldMk cId="0" sldId="258"/>
        </pc:sldMkLst>
        <pc:spChg chg="mod">
          <ac:chgData name="Pete Wright (Staff)" userId="b7ce7c8a-bb04-43ee-a74c-0b3ee141521b" providerId="ADAL" clId="{0BE46FD7-6C26-41CB-9245-3A61DE3B466A}" dt="2023-04-05T08:37:18.016" v="22" actId="12"/>
          <ac:spMkLst>
            <pc:docMk/>
            <pc:sldMk cId="0" sldId="258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0BE46FD7-6C26-41CB-9245-3A61DE3B466A}" dt="2023-04-05T08:36:28.894" v="14" actId="1076"/>
          <ac:spMkLst>
            <pc:docMk/>
            <pc:sldMk cId="0" sldId="258"/>
            <ac:spMk id="102" creationId="{00000000-0000-0000-0000-000000000000}"/>
          </ac:spMkLst>
        </pc:spChg>
      </pc:sldChg>
      <pc:sldChg chg="modSp mod">
        <pc:chgData name="Pete Wright (Staff)" userId="b7ce7c8a-bb04-43ee-a74c-0b3ee141521b" providerId="ADAL" clId="{0BE46FD7-6C26-41CB-9245-3A61DE3B466A}" dt="2023-04-05T08:33:48.082" v="1" actId="12"/>
        <pc:sldMkLst>
          <pc:docMk/>
          <pc:sldMk cId="0" sldId="259"/>
        </pc:sldMkLst>
        <pc:spChg chg="mod">
          <ac:chgData name="Pete Wright (Staff)" userId="b7ce7c8a-bb04-43ee-a74c-0b3ee141521b" providerId="ADAL" clId="{0BE46FD7-6C26-41CB-9245-3A61DE3B466A}" dt="2023-04-05T08:33:48.082" v="1" actId="12"/>
          <ac:spMkLst>
            <pc:docMk/>
            <pc:sldMk cId="0" sldId="259"/>
            <ac:spMk id="108" creationId="{00000000-0000-0000-0000-000000000000}"/>
          </ac:spMkLst>
        </pc:spChg>
      </pc:sldChg>
      <pc:sldChg chg="modSp mod">
        <pc:chgData name="Pete Wright (Staff)" userId="b7ce7c8a-bb04-43ee-a74c-0b3ee141521b" providerId="ADAL" clId="{0BE46FD7-6C26-41CB-9245-3A61DE3B466A}" dt="2023-04-05T08:34:32.181" v="9" actId="12"/>
        <pc:sldMkLst>
          <pc:docMk/>
          <pc:sldMk cId="0" sldId="261"/>
        </pc:sldMkLst>
        <pc:spChg chg="mod">
          <ac:chgData name="Pete Wright (Staff)" userId="b7ce7c8a-bb04-43ee-a74c-0b3ee141521b" providerId="ADAL" clId="{0BE46FD7-6C26-41CB-9245-3A61DE3B466A}" dt="2023-04-05T08:34:32.181" v="9" actId="12"/>
          <ac:spMkLst>
            <pc:docMk/>
            <pc:sldMk cId="0" sldId="261"/>
            <ac:spMk id="122" creationId="{00000000-0000-0000-0000-000000000000}"/>
          </ac:spMkLst>
        </pc:spChg>
      </pc:sldChg>
      <pc:sldChg chg="modSp mod">
        <pc:chgData name="Pete Wright (Staff)" userId="b7ce7c8a-bb04-43ee-a74c-0b3ee141521b" providerId="ADAL" clId="{0BE46FD7-6C26-41CB-9245-3A61DE3B466A}" dt="2023-04-05T08:35:02.532" v="13" actId="12"/>
        <pc:sldMkLst>
          <pc:docMk/>
          <pc:sldMk cId="0" sldId="263"/>
        </pc:sldMkLst>
        <pc:spChg chg="mod">
          <ac:chgData name="Pete Wright (Staff)" userId="b7ce7c8a-bb04-43ee-a74c-0b3ee141521b" providerId="ADAL" clId="{0BE46FD7-6C26-41CB-9245-3A61DE3B466A}" dt="2023-04-05T08:35:02.532" v="13" actId="12"/>
          <ac:spMkLst>
            <pc:docMk/>
            <pc:sldMk cId="0" sldId="263"/>
            <ac:spMk id="136" creationId="{00000000-0000-0000-0000-000000000000}"/>
          </ac:spMkLst>
        </pc:spChg>
      </pc:sldChg>
    </pc:docChg>
  </pc:docChgLst>
  <pc:docChgLst>
    <pc:chgData name="Pete Wright (Staff)" userId="b7ce7c8a-bb04-43ee-a74c-0b3ee141521b" providerId="ADAL" clId="{B56034B9-F221-4BA2-B581-6A95F13EDCF1}"/>
    <pc:docChg chg="modSld modShowInfo">
      <pc:chgData name="Pete Wright (Staff)" userId="b7ce7c8a-bb04-43ee-a74c-0b3ee141521b" providerId="ADAL" clId="{B56034B9-F221-4BA2-B581-6A95F13EDCF1}" dt="2023-02-24T15:33:44.192" v="27" actId="2744"/>
      <pc:docMkLst>
        <pc:docMk/>
      </pc:docMkLst>
      <pc:sldChg chg="modSp mod">
        <pc:chgData name="Pete Wright (Staff)" userId="b7ce7c8a-bb04-43ee-a74c-0b3ee141521b" providerId="ADAL" clId="{B56034B9-F221-4BA2-B581-6A95F13EDCF1}" dt="2023-02-24T15:17:10.998" v="11" actId="20577"/>
        <pc:sldMkLst>
          <pc:docMk/>
          <pc:sldMk cId="0" sldId="257"/>
        </pc:sldMkLst>
        <pc:spChg chg="mod">
          <ac:chgData name="Pete Wright (Staff)" userId="b7ce7c8a-bb04-43ee-a74c-0b3ee141521b" providerId="ADAL" clId="{B56034B9-F221-4BA2-B581-6A95F13EDCF1}" dt="2023-02-24T15:17:10.998" v="11" actId="20577"/>
          <ac:spMkLst>
            <pc:docMk/>
            <pc:sldMk cId="0" sldId="257"/>
            <ac:spMk id="94" creationId="{00000000-0000-0000-0000-000000000000}"/>
          </ac:spMkLst>
        </pc:spChg>
      </pc:sldChg>
      <pc:sldChg chg="modSp mod">
        <pc:chgData name="Pete Wright (Staff)" userId="b7ce7c8a-bb04-43ee-a74c-0b3ee141521b" providerId="ADAL" clId="{B56034B9-F221-4BA2-B581-6A95F13EDCF1}" dt="2023-02-24T15:17:16.604" v="12" actId="20577"/>
        <pc:sldMkLst>
          <pc:docMk/>
          <pc:sldMk cId="0" sldId="259"/>
        </pc:sldMkLst>
        <pc:spChg chg="mod">
          <ac:chgData name="Pete Wright (Staff)" userId="b7ce7c8a-bb04-43ee-a74c-0b3ee141521b" providerId="ADAL" clId="{B56034B9-F221-4BA2-B581-6A95F13EDCF1}" dt="2023-02-24T15:17:16.604" v="12" actId="20577"/>
          <ac:spMkLst>
            <pc:docMk/>
            <pc:sldMk cId="0" sldId="259"/>
            <ac:spMk id="109" creationId="{00000000-0000-0000-0000-000000000000}"/>
          </ac:spMkLst>
        </pc:spChg>
      </pc:sldChg>
      <pc:sldChg chg="addSp modSp mod">
        <pc:chgData name="Pete Wright (Staff)" userId="b7ce7c8a-bb04-43ee-a74c-0b3ee141521b" providerId="ADAL" clId="{B56034B9-F221-4BA2-B581-6A95F13EDCF1}" dt="2023-02-24T15:29:50.218" v="26" actId="1076"/>
        <pc:sldMkLst>
          <pc:docMk/>
          <pc:sldMk cId="0" sldId="266"/>
        </pc:sldMkLst>
        <pc:spChg chg="mod">
          <ac:chgData name="Pete Wright (Staff)" userId="b7ce7c8a-bb04-43ee-a74c-0b3ee141521b" providerId="ADAL" clId="{B56034B9-F221-4BA2-B581-6A95F13EDCF1}" dt="2023-02-24T15:29:38.121" v="23" actId="255"/>
          <ac:spMkLst>
            <pc:docMk/>
            <pc:sldMk cId="0" sldId="266"/>
            <ac:spMk id="157" creationId="{00000000-0000-0000-0000-000000000000}"/>
          </ac:spMkLst>
        </pc:spChg>
        <pc:picChg chg="add mod">
          <ac:chgData name="Pete Wright (Staff)" userId="b7ce7c8a-bb04-43ee-a74c-0b3ee141521b" providerId="ADAL" clId="{B56034B9-F221-4BA2-B581-6A95F13EDCF1}" dt="2023-02-24T15:29:50.218" v="26" actId="1076"/>
          <ac:picMkLst>
            <pc:docMk/>
            <pc:sldMk cId="0" sldId="266"/>
            <ac:picMk id="3" creationId="{A7B872F6-D7EE-DBE7-F5AC-AC6522270D02}"/>
          </ac:picMkLst>
        </pc:picChg>
      </pc:sldChg>
    </pc:docChg>
  </pc:docChgLst>
  <pc:docChgLst>
    <pc:chgData name="Pete Wright (Staff)" userId="b7ce7c8a-bb04-43ee-a74c-0b3ee141521b" providerId="ADAL" clId="{4EBFAD7D-76D0-4591-827E-1C1A4E4B7D96}"/>
    <pc:docChg chg="undo custSel addSld delSld modSld sldOrd modNotesMaster">
      <pc:chgData name="Pete Wright (Staff)" userId="b7ce7c8a-bb04-43ee-a74c-0b3ee141521b" providerId="ADAL" clId="{4EBFAD7D-76D0-4591-827E-1C1A4E4B7D96}" dt="2023-06-15T17:37:48.028" v="5855" actId="1076"/>
      <pc:docMkLst>
        <pc:docMk/>
      </pc:docMkLst>
      <pc:sldChg chg="modSp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0" sldId="256"/>
        </pc:sldMkLst>
        <pc:spChg chg="mod">
          <ac:chgData name="Pete Wright (Staff)" userId="b7ce7c8a-bb04-43ee-a74c-0b3ee141521b" providerId="ADAL" clId="{4EBFAD7D-76D0-4591-827E-1C1A4E4B7D96}" dt="2023-06-15T07:51:06.458" v="28" actId="20577"/>
          <ac:spMkLst>
            <pc:docMk/>
            <pc:sldMk cId="0" sldId="256"/>
            <ac:spMk id="88" creationId="{00000000-0000-0000-0000-000000000000}"/>
          </ac:spMkLst>
        </pc:spChg>
      </pc:sldChg>
      <pc:sldChg chg="del">
        <pc:chgData name="Pete Wright (Staff)" userId="b7ce7c8a-bb04-43ee-a74c-0b3ee141521b" providerId="ADAL" clId="{4EBFAD7D-76D0-4591-827E-1C1A4E4B7D96}" dt="2023-06-15T11:05:13.308" v="1721" actId="47"/>
        <pc:sldMkLst>
          <pc:docMk/>
          <pc:sldMk cId="0" sldId="257"/>
        </pc:sldMkLst>
      </pc:sldChg>
      <pc:sldChg chg="modSp mod ord modNotes">
        <pc:chgData name="Pete Wright (Staff)" userId="b7ce7c8a-bb04-43ee-a74c-0b3ee141521b" providerId="ADAL" clId="{4EBFAD7D-76D0-4591-827E-1C1A4E4B7D96}" dt="2023-06-15T17:31:09.418" v="5850"/>
        <pc:sldMkLst>
          <pc:docMk/>
          <pc:sldMk cId="0" sldId="258"/>
        </pc:sldMkLst>
        <pc:spChg chg="mod">
          <ac:chgData name="Pete Wright (Staff)" userId="b7ce7c8a-bb04-43ee-a74c-0b3ee141521b" providerId="ADAL" clId="{4EBFAD7D-76D0-4591-827E-1C1A4E4B7D96}" dt="2023-06-15T08:51:25.207" v="1509" actId="1076"/>
          <ac:spMkLst>
            <pc:docMk/>
            <pc:sldMk cId="0" sldId="258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07:52:09.626" v="40" actId="20577"/>
          <ac:spMkLst>
            <pc:docMk/>
            <pc:sldMk cId="0" sldId="258"/>
            <ac:spMk id="102" creationId="{00000000-0000-0000-0000-000000000000}"/>
          </ac:spMkLst>
        </pc:spChg>
      </pc:sldChg>
      <pc:sldChg chg="del">
        <pc:chgData name="Pete Wright (Staff)" userId="b7ce7c8a-bb04-43ee-a74c-0b3ee141521b" providerId="ADAL" clId="{4EBFAD7D-76D0-4591-827E-1C1A4E4B7D96}" dt="2023-06-15T11:05:13.308" v="1721" actId="47"/>
        <pc:sldMkLst>
          <pc:docMk/>
          <pc:sldMk cId="0" sldId="259"/>
        </pc:sldMkLst>
      </pc:sldChg>
      <pc:sldChg chg="del">
        <pc:chgData name="Pete Wright (Staff)" userId="b7ce7c8a-bb04-43ee-a74c-0b3ee141521b" providerId="ADAL" clId="{4EBFAD7D-76D0-4591-827E-1C1A4E4B7D96}" dt="2023-06-15T11:05:13.308" v="1721" actId="47"/>
        <pc:sldMkLst>
          <pc:docMk/>
          <pc:sldMk cId="0" sldId="260"/>
        </pc:sldMkLst>
      </pc:sldChg>
      <pc:sldChg chg="del">
        <pc:chgData name="Pete Wright (Staff)" userId="b7ce7c8a-bb04-43ee-a74c-0b3ee141521b" providerId="ADAL" clId="{4EBFAD7D-76D0-4591-827E-1C1A4E4B7D96}" dt="2023-06-15T11:05:13.308" v="1721" actId="47"/>
        <pc:sldMkLst>
          <pc:docMk/>
          <pc:sldMk cId="0" sldId="261"/>
        </pc:sldMkLst>
      </pc:sldChg>
      <pc:sldChg chg="del">
        <pc:chgData name="Pete Wright (Staff)" userId="b7ce7c8a-bb04-43ee-a74c-0b3ee141521b" providerId="ADAL" clId="{4EBFAD7D-76D0-4591-827E-1C1A4E4B7D96}" dt="2023-06-15T11:05:13.308" v="1721" actId="47"/>
        <pc:sldMkLst>
          <pc:docMk/>
          <pc:sldMk cId="0" sldId="262"/>
        </pc:sldMkLst>
      </pc:sldChg>
      <pc:sldChg chg="del">
        <pc:chgData name="Pete Wright (Staff)" userId="b7ce7c8a-bb04-43ee-a74c-0b3ee141521b" providerId="ADAL" clId="{4EBFAD7D-76D0-4591-827E-1C1A4E4B7D96}" dt="2023-06-15T11:05:13.308" v="1721" actId="47"/>
        <pc:sldMkLst>
          <pc:docMk/>
          <pc:sldMk cId="0" sldId="263"/>
        </pc:sldMkLst>
      </pc:sldChg>
      <pc:sldChg chg="del">
        <pc:chgData name="Pete Wright (Staff)" userId="b7ce7c8a-bb04-43ee-a74c-0b3ee141521b" providerId="ADAL" clId="{4EBFAD7D-76D0-4591-827E-1C1A4E4B7D96}" dt="2023-06-15T11:05:13.308" v="1721" actId="47"/>
        <pc:sldMkLst>
          <pc:docMk/>
          <pc:sldMk cId="0" sldId="264"/>
        </pc:sldMkLst>
      </pc:sldChg>
      <pc:sldChg chg="modSp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0" sldId="265"/>
        </pc:sldMkLst>
        <pc:spChg chg="mod">
          <ac:chgData name="Pete Wright (Staff)" userId="b7ce7c8a-bb04-43ee-a74c-0b3ee141521b" providerId="ADAL" clId="{4EBFAD7D-76D0-4591-827E-1C1A4E4B7D96}" dt="2023-06-15T08:38:26.374" v="838" actId="948"/>
          <ac:spMkLst>
            <pc:docMk/>
            <pc:sldMk cId="0" sldId="265"/>
            <ac:spMk id="150" creationId="{00000000-0000-0000-0000-000000000000}"/>
          </ac:spMkLst>
        </pc:spChg>
      </pc:sldChg>
      <pc:sldChg chg="addSp delSp modSp mod modNotes">
        <pc:chgData name="Pete Wright (Staff)" userId="b7ce7c8a-bb04-43ee-a74c-0b3ee141521b" providerId="ADAL" clId="{4EBFAD7D-76D0-4591-827E-1C1A4E4B7D96}" dt="2023-06-15T17:37:48.028" v="5855" actId="1076"/>
        <pc:sldMkLst>
          <pc:docMk/>
          <pc:sldMk cId="0" sldId="266"/>
        </pc:sldMkLst>
        <pc:picChg chg="add mod">
          <ac:chgData name="Pete Wright (Staff)" userId="b7ce7c8a-bb04-43ee-a74c-0b3ee141521b" providerId="ADAL" clId="{4EBFAD7D-76D0-4591-827E-1C1A4E4B7D96}" dt="2023-06-15T17:37:48.028" v="5855" actId="1076"/>
          <ac:picMkLst>
            <pc:docMk/>
            <pc:sldMk cId="0" sldId="266"/>
            <ac:picMk id="2" creationId="{B8CC77D9-B05B-B1AB-0706-39230A45FCA4}"/>
          </ac:picMkLst>
        </pc:picChg>
        <pc:picChg chg="del">
          <ac:chgData name="Pete Wright (Staff)" userId="b7ce7c8a-bb04-43ee-a74c-0b3ee141521b" providerId="ADAL" clId="{4EBFAD7D-76D0-4591-827E-1C1A4E4B7D96}" dt="2023-06-15T17:37:32.013" v="5851" actId="478"/>
          <ac:picMkLst>
            <pc:docMk/>
            <pc:sldMk cId="0" sldId="266"/>
            <ac:picMk id="3" creationId="{A7B872F6-D7EE-DBE7-F5AC-AC6522270D02}"/>
          </ac:picMkLst>
        </pc:picChg>
      </pc:sldChg>
      <pc:sldChg chg="addSp delSp modSp add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881634135" sldId="267"/>
        </pc:sldMkLst>
        <pc:spChg chg="mod">
          <ac:chgData name="Pete Wright (Staff)" userId="b7ce7c8a-bb04-43ee-a74c-0b3ee141521b" providerId="ADAL" clId="{4EBFAD7D-76D0-4591-827E-1C1A4E4B7D96}" dt="2023-06-15T11:07:14.210" v="1823" actId="20577"/>
          <ac:spMkLst>
            <pc:docMk/>
            <pc:sldMk cId="881634135" sldId="267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08:28:48.445" v="558" actId="20577"/>
          <ac:spMkLst>
            <pc:docMk/>
            <pc:sldMk cId="881634135" sldId="267"/>
            <ac:spMk id="102" creationId="{00000000-0000-0000-0000-000000000000}"/>
          </ac:spMkLst>
        </pc:spChg>
        <pc:graphicFrameChg chg="add del mod">
          <ac:chgData name="Pete Wright (Staff)" userId="b7ce7c8a-bb04-43ee-a74c-0b3ee141521b" providerId="ADAL" clId="{4EBFAD7D-76D0-4591-827E-1C1A4E4B7D96}" dt="2023-06-15T08:32:09.422" v="653"/>
          <ac:graphicFrameMkLst>
            <pc:docMk/>
            <pc:sldMk cId="881634135" sldId="267"/>
            <ac:graphicFrameMk id="2" creationId="{99606685-64B2-4223-0379-BE7AB9BEE6B1}"/>
          </ac:graphicFrameMkLst>
        </pc:graphicFrameChg>
      </pc:sldChg>
      <pc:sldChg chg="modSp add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1129613395" sldId="268"/>
        </pc:sldMkLst>
        <pc:spChg chg="mod">
          <ac:chgData name="Pete Wright (Staff)" userId="b7ce7c8a-bb04-43ee-a74c-0b3ee141521b" providerId="ADAL" clId="{4EBFAD7D-76D0-4591-827E-1C1A4E4B7D96}" dt="2023-06-15T11:07:11.772" v="1822" actId="20577"/>
          <ac:spMkLst>
            <pc:docMk/>
            <pc:sldMk cId="1129613395" sldId="268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10:59:16.500" v="1615" actId="20577"/>
          <ac:spMkLst>
            <pc:docMk/>
            <pc:sldMk cId="1129613395" sldId="268"/>
            <ac:spMk id="102" creationId="{00000000-0000-0000-0000-000000000000}"/>
          </ac:spMkLst>
        </pc:spChg>
      </pc:sldChg>
      <pc:sldChg chg="modSp add mod ord modNotes">
        <pc:chgData name="Pete Wright (Staff)" userId="b7ce7c8a-bb04-43ee-a74c-0b3ee141521b" providerId="ADAL" clId="{4EBFAD7D-76D0-4591-827E-1C1A4E4B7D96}" dt="2023-06-15T17:31:09.418" v="5850"/>
        <pc:sldMkLst>
          <pc:docMk/>
          <pc:sldMk cId="1381771525" sldId="269"/>
        </pc:sldMkLst>
        <pc:spChg chg="mod">
          <ac:chgData name="Pete Wright (Staff)" userId="b7ce7c8a-bb04-43ee-a74c-0b3ee141521b" providerId="ADAL" clId="{4EBFAD7D-76D0-4591-827E-1C1A4E4B7D96}" dt="2023-06-15T11:11:13.922" v="2024" actId="1076"/>
          <ac:spMkLst>
            <pc:docMk/>
            <pc:sldMk cId="1381771525" sldId="269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11:11:09.311" v="2023" actId="1076"/>
          <ac:spMkLst>
            <pc:docMk/>
            <pc:sldMk cId="1381771525" sldId="269"/>
            <ac:spMk id="102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4232270138" sldId="270"/>
        </pc:sldMkLst>
        <pc:spChg chg="mod">
          <ac:chgData name="Pete Wright (Staff)" userId="b7ce7c8a-bb04-43ee-a74c-0b3ee141521b" providerId="ADAL" clId="{4EBFAD7D-76D0-4591-827E-1C1A4E4B7D96}" dt="2023-06-15T15:59:54.944" v="4952" actId="20577"/>
          <ac:spMkLst>
            <pc:docMk/>
            <pc:sldMk cId="4232270138" sldId="270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11:31:42.275" v="2598" actId="20577"/>
          <ac:spMkLst>
            <pc:docMk/>
            <pc:sldMk cId="4232270138" sldId="270"/>
            <ac:spMk id="102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778901429" sldId="271"/>
        </pc:sldMkLst>
        <pc:spChg chg="mod">
          <ac:chgData name="Pete Wright (Staff)" userId="b7ce7c8a-bb04-43ee-a74c-0b3ee141521b" providerId="ADAL" clId="{4EBFAD7D-76D0-4591-827E-1C1A4E4B7D96}" dt="2023-06-15T15:11:27.732" v="4293" actId="313"/>
          <ac:spMkLst>
            <pc:docMk/>
            <pc:sldMk cId="778901429" sldId="271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11:48:19.660" v="3131" actId="20577"/>
          <ac:spMkLst>
            <pc:docMk/>
            <pc:sldMk cId="778901429" sldId="271"/>
            <ac:spMk id="102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1577175053" sldId="272"/>
        </pc:sldMkLst>
        <pc:spChg chg="mod">
          <ac:chgData name="Pete Wright (Staff)" userId="b7ce7c8a-bb04-43ee-a74c-0b3ee141521b" providerId="ADAL" clId="{4EBFAD7D-76D0-4591-827E-1C1A4E4B7D96}" dt="2023-06-15T15:55:50.921" v="4914" actId="255"/>
          <ac:spMkLst>
            <pc:docMk/>
            <pc:sldMk cId="1577175053" sldId="272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15:05:20.926" v="4173" actId="20577"/>
          <ac:spMkLst>
            <pc:docMk/>
            <pc:sldMk cId="1577175053" sldId="272"/>
            <ac:spMk id="102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4EBFAD7D-76D0-4591-827E-1C1A4E4B7D96}" dt="2023-06-15T17:31:09.418" v="5850"/>
        <pc:sldMkLst>
          <pc:docMk/>
          <pc:sldMk cId="1026718677" sldId="273"/>
        </pc:sldMkLst>
        <pc:spChg chg="mod">
          <ac:chgData name="Pete Wright (Staff)" userId="b7ce7c8a-bb04-43ee-a74c-0b3ee141521b" providerId="ADAL" clId="{4EBFAD7D-76D0-4591-827E-1C1A4E4B7D96}" dt="2023-06-15T17:12:51.261" v="5848" actId="20577"/>
          <ac:spMkLst>
            <pc:docMk/>
            <pc:sldMk cId="1026718677" sldId="273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4EBFAD7D-76D0-4591-827E-1C1A4E4B7D96}" dt="2023-06-15T15:59:00.185" v="4916" actId="20577"/>
          <ac:spMkLst>
            <pc:docMk/>
            <pc:sldMk cId="1026718677" sldId="273"/>
            <ac:spMk id="10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3588" y="1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0404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3832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9955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8617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1022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2964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622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The reference lists for these papers can be used as a source for the theories we draw on.</a:t>
            </a:r>
            <a:endParaRPr/>
          </a:p>
        </p:txBody>
      </p:sp>
      <p:sp>
        <p:nvSpPr>
          <p:cNvPr id="148" name="Google Shape;148;p10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4" name="Google Shape;154;p11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The ppt will be uploaded to the TMSJN website on a new ‘Research’ page.</a:t>
            </a:r>
            <a:endParaRPr/>
          </a:p>
        </p:txBody>
      </p:sp>
      <p:sp>
        <p:nvSpPr>
          <p:cNvPr id="155" name="Google Shape;155;p11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srlm.org.uk/wp-content/uploads/2023/05/BSRLM-CP-43-1-11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socialjustice.files.wordpress.com/2023/01/pmsj-report-jan2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0857-019-09452-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srlm.org.uk/wp-content/uploads/2023/05/BSRLM-CP-43-1-11.pdf" TargetMode="External"/><Relationship Id="rId5" Type="http://schemas.openxmlformats.org/officeDocument/2006/relationships/hyperlink" Target="https://www.tandfonline.com/doi/full/10.1080/09650792.2020.1850497" TargetMode="External"/><Relationship Id="rId4" Type="http://schemas.openxmlformats.org/officeDocument/2006/relationships/hyperlink" Target="https://hal.science/CERME12/hal-03747841v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socialjustice.org/research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395288" y="620713"/>
            <a:ext cx="8353425" cy="3960812"/>
          </a:xfrm>
          <a:prstGeom prst="rect">
            <a:avLst/>
          </a:prstGeom>
          <a:solidFill>
            <a:srgbClr val="E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800" b="1" dirty="0">
                <a:solidFill>
                  <a:srgbClr val="002060"/>
                </a:solidFill>
              </a:rPr>
              <a:t>Workshop at BSRLM Conference (16</a:t>
            </a:r>
            <a:r>
              <a:rPr lang="en-GB" sz="2800" b="1" baseline="30000" dirty="0">
                <a:solidFill>
                  <a:srgbClr val="002060"/>
                </a:solidFill>
              </a:rPr>
              <a:t>th</a:t>
            </a:r>
            <a:r>
              <a:rPr lang="en-GB" sz="2800" b="1" dirty="0">
                <a:solidFill>
                  <a:srgbClr val="002060"/>
                </a:solidFill>
              </a:rPr>
              <a:t> June 2023):</a:t>
            </a:r>
            <a:br>
              <a:rPr lang="en-GB" sz="2800" b="1" dirty="0">
                <a:solidFill>
                  <a:srgbClr val="002060"/>
                </a:solidFill>
              </a:rPr>
            </a:br>
            <a:br>
              <a:rPr lang="en-GB" sz="2800" b="1" i="1" dirty="0">
                <a:solidFill>
                  <a:srgbClr val="002060"/>
                </a:solidFill>
              </a:rPr>
            </a:br>
            <a:r>
              <a:rPr lang="en-GB" sz="2800" i="1" dirty="0">
                <a:solidFill>
                  <a:srgbClr val="002060"/>
                </a:solidFill>
              </a:rPr>
              <a:t>Considering the efficacy of a quantitative survey in measuring socio-mathematical agency</a:t>
            </a:r>
            <a:br>
              <a:rPr lang="en-GB" sz="2800" b="1" dirty="0">
                <a:solidFill>
                  <a:srgbClr val="002060"/>
                </a:solidFill>
              </a:rPr>
            </a:br>
            <a:br>
              <a:rPr lang="en-GB" sz="2800" b="1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Pete Wright* (University of Dundee)</a:t>
            </a:r>
            <a:br>
              <a:rPr lang="en-GB" sz="2400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Joel Kelly (The Blue School, CofE)</a:t>
            </a:r>
            <a:br>
              <a:rPr lang="en-GB" sz="2400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Caroline Hilton (IOE, UCL's Faculty of Education &amp; Society)</a:t>
            </a:r>
            <a:endParaRPr sz="28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57052" y="1281929"/>
            <a:ext cx="8229896" cy="53252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1800" b="1" dirty="0">
                <a:solidFill>
                  <a:srgbClr val="002060"/>
                </a:solidFill>
              </a:rPr>
              <a:t>Research questions: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i="1" dirty="0">
                <a:solidFill>
                  <a:schemeClr val="bg1">
                    <a:lumMod val="65000"/>
                  </a:schemeClr>
                </a:solidFill>
              </a:rPr>
              <a:t>How can primary school teachers maintain and build upon their initial interest in addressing social justice issues through their teaching of mathematics?</a:t>
            </a:r>
            <a:endParaRPr sz="1800" dirty="0">
              <a:solidFill>
                <a:schemeClr val="bg1">
                  <a:lumMod val="65000"/>
                </a:schemeClr>
              </a:solidFill>
            </a:endParaRP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How can primary school teachers help students develop their ‘socio-mathematical agency’? </a:t>
            </a:r>
            <a:r>
              <a:rPr lang="en-GB" sz="1800" dirty="0">
                <a:solidFill>
                  <a:srgbClr val="002060"/>
                </a:solidFill>
              </a:rPr>
              <a:t>(Wright, 2022)</a:t>
            </a:r>
            <a:endParaRPr sz="1800" dirty="0"/>
          </a:p>
          <a:p>
            <a:pPr marL="57150" lvl="0" indent="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1800" b="1" dirty="0">
                <a:solidFill>
                  <a:srgbClr val="002060"/>
                </a:solidFill>
              </a:rPr>
              <a:t>Methodology/methods: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Adopted a model of PAR (Wright, 2021; Wright, et al., 2022).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Research team: 3 lead researchers, 6 teacher researchers in 2 London primary schools between Nov 2021 and Jul 2022.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5 research team meetings – </a:t>
            </a:r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discuss theory; </a:t>
            </a:r>
            <a:r>
              <a:rPr lang="en-GB" sz="1800" dirty="0">
                <a:solidFill>
                  <a:srgbClr val="002060"/>
                </a:solidFill>
              </a:rPr>
              <a:t>agree research design/data collection methods</a:t>
            </a:r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; plan/evaluate 2 research lessons</a:t>
            </a:r>
            <a:r>
              <a:rPr lang="en-GB" sz="1800" dirty="0">
                <a:solidFill>
                  <a:srgbClr val="002060"/>
                </a:solidFill>
              </a:rPr>
              <a:t>.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Interviews with TRs at start/end – thematic analysis of data from interviews and evaluative discussions during meetings [focus at BSRLM Mar23 – see </a:t>
            </a:r>
            <a:r>
              <a:rPr lang="en-GB" sz="1800" dirty="0">
                <a:solidFill>
                  <a:schemeClr val="bg1">
                    <a:lumMod val="6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Wright, Hilton &amp; Kelly (2023)</a:t>
            </a:r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].</a:t>
            </a:r>
          </a:p>
          <a:p>
            <a:pPr marL="514350" indent="-45720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Self-reporting survey administered twice to all students in 6 classes taught by TRs, near the beginning (before first research lessons) and end of the project – </a:t>
            </a:r>
            <a:br>
              <a:rPr lang="en-GB" sz="1800" dirty="0">
                <a:solidFill>
                  <a:srgbClr val="002060"/>
                </a:solidFill>
              </a:rPr>
            </a:br>
            <a:r>
              <a:rPr lang="en-GB" sz="1800" dirty="0">
                <a:solidFill>
                  <a:srgbClr val="002060"/>
                </a:solidFill>
              </a:rPr>
              <a:t>designed to measure students’ </a:t>
            </a:r>
            <a:r>
              <a:rPr lang="en-GB" sz="1800" b="1" dirty="0">
                <a:solidFill>
                  <a:srgbClr val="002060"/>
                </a:solidFill>
              </a:rPr>
              <a:t>sense of socio-mathematical agency (SMA)</a:t>
            </a:r>
            <a:r>
              <a:rPr lang="en-GB" sz="1800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Brief overview of the PMSJ project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57052" y="1244198"/>
            <a:ext cx="8229895" cy="54451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1800" b="1" dirty="0">
                <a:solidFill>
                  <a:srgbClr val="002060"/>
                </a:solidFill>
              </a:rPr>
              <a:t>Socio-mathematical agency (SMA):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The ability to use mathematics effectively to argue collectively for social change.</a:t>
            </a:r>
            <a:endParaRPr sz="1800" dirty="0"/>
          </a:p>
          <a:p>
            <a:pPr marL="57150" lvl="0" indent="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1800" b="1" dirty="0">
                <a:solidFill>
                  <a:srgbClr val="002060"/>
                </a:solidFill>
              </a:rPr>
              <a:t>Three components of (sense of) SMA: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1800" i="1" dirty="0">
                <a:solidFill>
                  <a:srgbClr val="002060"/>
                </a:solidFill>
              </a:rPr>
              <a:t>Appreciate the links/applications between mathematics and social justice issues.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1800" i="1" dirty="0">
                <a:solidFill>
                  <a:srgbClr val="002060"/>
                </a:solidFill>
              </a:rPr>
              <a:t>Appreciate the power of mathematics to support an argument for social change.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1800" i="1" dirty="0">
                <a:solidFill>
                  <a:srgbClr val="002060"/>
                </a:solidFill>
              </a:rPr>
              <a:t>Appreciate the value of working together in mathematics to solve problems.</a:t>
            </a:r>
          </a:p>
          <a:p>
            <a:pPr marL="57150" indent="0">
              <a:spcBef>
                <a:spcPts val="476"/>
              </a:spcBef>
              <a:buClr>
                <a:srgbClr val="002060"/>
              </a:buClr>
              <a:buSzPct val="100000"/>
              <a:buNone/>
            </a:pPr>
            <a:r>
              <a:rPr lang="en-GB" sz="1800" b="1" dirty="0">
                <a:solidFill>
                  <a:srgbClr val="002060"/>
                </a:solidFill>
              </a:rPr>
              <a:t>Key features of the survey:</a:t>
            </a:r>
            <a:endParaRPr lang="en-GB"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Surveys considered more appropriate to measure ‘sense of agency’ rather than ‘agentic behaviour’ (see </a:t>
            </a:r>
            <a:r>
              <a:rPr lang="en-GB" sz="1800" dirty="0" err="1">
                <a:solidFill>
                  <a:srgbClr val="002060"/>
                </a:solidFill>
              </a:rPr>
              <a:t>Manyukhina</a:t>
            </a:r>
            <a:r>
              <a:rPr lang="en-GB" sz="1800" dirty="0">
                <a:solidFill>
                  <a:srgbClr val="002060"/>
                </a:solidFill>
              </a:rPr>
              <a:t> &amp; Wyse, 2019).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Students invited to rank (on a 4-point Likert scale) extent to which they agreed with statements relating to SMA, and give a comment to explain each ranking.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Particular consideration given to language to ensure accessible to students from Year 1 to 6 (ages 5 to 11) – piloted with Year 2 students not involved in project.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TR (or another staff member known to students) assisted Year 1 and 2 students in completing survey by reading statements and scribing responses.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The same survey was administered at the start and end of project – unique identifiers were used to match students’ responses.</a:t>
            </a: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student survey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1634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95300" y="1412874"/>
            <a:ext cx="8229896" cy="53252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1800" b="1" dirty="0">
                <a:solidFill>
                  <a:srgbClr val="002060"/>
                </a:solidFill>
              </a:rPr>
              <a:t>Socio-mathematical agency (SMA):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The ability to use mathematics effectively to argue collectively for social change.</a:t>
            </a:r>
            <a:endParaRPr sz="1800" dirty="0"/>
          </a:p>
          <a:p>
            <a:pPr marL="57150" lvl="0" indent="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1800" b="1" dirty="0">
                <a:solidFill>
                  <a:srgbClr val="002060"/>
                </a:solidFill>
              </a:rPr>
              <a:t>Three components of (sense of) SMA:</a:t>
            </a:r>
            <a:endParaRPr sz="1800"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1800" i="1" dirty="0">
                <a:solidFill>
                  <a:srgbClr val="002060"/>
                </a:solidFill>
              </a:rPr>
              <a:t>Appreciate the links/applications between mathematics and social justice issues.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1800" i="1" dirty="0">
                <a:solidFill>
                  <a:srgbClr val="002060"/>
                </a:solidFill>
              </a:rPr>
              <a:t>Appreciate the power of mathematics to support an argument for social change.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1800" i="1" dirty="0">
                <a:solidFill>
                  <a:srgbClr val="002060"/>
                </a:solidFill>
              </a:rPr>
              <a:t>Appreciate the value of working together in mathematics to solve problems.</a:t>
            </a:r>
          </a:p>
          <a:p>
            <a:pPr marL="57150" indent="0">
              <a:spcBef>
                <a:spcPts val="476"/>
              </a:spcBef>
              <a:buClr>
                <a:srgbClr val="002060"/>
              </a:buClr>
              <a:buSzPct val="100000"/>
              <a:buNone/>
            </a:pPr>
            <a:endParaRPr lang="en-GB" sz="1800" b="1" dirty="0">
              <a:solidFill>
                <a:srgbClr val="002060"/>
              </a:solidFill>
            </a:endParaRPr>
          </a:p>
          <a:p>
            <a:pPr marL="57150" indent="0">
              <a:spcBef>
                <a:spcPts val="476"/>
              </a:spcBef>
              <a:buClr>
                <a:srgbClr val="002060"/>
              </a:buClr>
              <a:buSzPct val="100000"/>
              <a:buNone/>
            </a:pPr>
            <a:r>
              <a:rPr lang="en-GB" sz="1800" b="1" dirty="0">
                <a:solidFill>
                  <a:srgbClr val="002060"/>
                </a:solidFill>
              </a:rPr>
              <a:t>The six statements (see survey handout for how these were presented):</a:t>
            </a:r>
            <a:endParaRPr lang="en-GB" sz="1800" dirty="0"/>
          </a:p>
          <a:p>
            <a:pPr marL="857250" lvl="1">
              <a:spcBef>
                <a:spcPts val="476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2000" i="1" dirty="0">
                <a:solidFill>
                  <a:srgbClr val="002060"/>
                </a:solidFill>
              </a:rPr>
              <a:t>Maths helps people to understand the world better.	</a:t>
            </a:r>
            <a:r>
              <a:rPr lang="en-GB" sz="2000" dirty="0">
                <a:solidFill>
                  <a:srgbClr val="C00000"/>
                </a:solidFill>
              </a:rPr>
              <a:t>(component 1)</a:t>
            </a:r>
          </a:p>
          <a:p>
            <a:pPr marL="857250" lvl="1">
              <a:spcBef>
                <a:spcPts val="476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2000" i="1" dirty="0">
                <a:solidFill>
                  <a:srgbClr val="002060"/>
                </a:solidFill>
              </a:rPr>
              <a:t>It is good to solve maths problems with other people. 	</a:t>
            </a:r>
            <a:r>
              <a:rPr lang="en-GB" sz="2000" dirty="0">
                <a:solidFill>
                  <a:srgbClr val="C00000"/>
                </a:solidFill>
              </a:rPr>
              <a:t>(component 3)</a:t>
            </a:r>
            <a:endParaRPr lang="en-GB" sz="2000" i="1" dirty="0">
              <a:solidFill>
                <a:srgbClr val="C00000"/>
              </a:solidFill>
            </a:endParaRPr>
          </a:p>
          <a:p>
            <a:pPr marL="857250" lvl="1">
              <a:spcBef>
                <a:spcPts val="476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2000" i="1" dirty="0">
                <a:solidFill>
                  <a:srgbClr val="002060"/>
                </a:solidFill>
              </a:rPr>
              <a:t>Maths can be used to make the world a better place. 	</a:t>
            </a:r>
            <a:r>
              <a:rPr lang="en-GB" sz="2000" dirty="0">
                <a:solidFill>
                  <a:srgbClr val="C00000"/>
                </a:solidFill>
              </a:rPr>
              <a:t>(component 2)</a:t>
            </a:r>
            <a:endParaRPr lang="en-GB" sz="2000" i="1" dirty="0">
              <a:solidFill>
                <a:srgbClr val="C00000"/>
              </a:solidFill>
            </a:endParaRPr>
          </a:p>
          <a:p>
            <a:pPr marL="857250" lvl="1">
              <a:spcBef>
                <a:spcPts val="476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2000" i="1" dirty="0">
                <a:solidFill>
                  <a:srgbClr val="002060"/>
                </a:solidFill>
              </a:rPr>
              <a:t>You can do more in maths when you work with others.</a:t>
            </a:r>
            <a:r>
              <a:rPr lang="en-GB" sz="2000" dirty="0">
                <a:solidFill>
                  <a:srgbClr val="C00000"/>
                </a:solidFill>
              </a:rPr>
              <a:t>(component 3)</a:t>
            </a:r>
            <a:endParaRPr lang="en-GB" sz="2000" i="1" dirty="0">
              <a:solidFill>
                <a:srgbClr val="C00000"/>
              </a:solidFill>
            </a:endParaRPr>
          </a:p>
          <a:p>
            <a:pPr marL="857250" lvl="1">
              <a:spcBef>
                <a:spcPts val="476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2000" i="1" dirty="0">
                <a:solidFill>
                  <a:srgbClr val="002060"/>
                </a:solidFill>
              </a:rPr>
              <a:t>Maths can be used to mislead people. 		</a:t>
            </a:r>
            <a:r>
              <a:rPr lang="en-GB" sz="2000" dirty="0">
                <a:solidFill>
                  <a:srgbClr val="C00000"/>
                </a:solidFill>
              </a:rPr>
              <a:t>(component 1)</a:t>
            </a:r>
            <a:endParaRPr lang="en-GB" sz="2000" i="1" dirty="0">
              <a:solidFill>
                <a:srgbClr val="C00000"/>
              </a:solidFill>
            </a:endParaRPr>
          </a:p>
          <a:p>
            <a:pPr marL="857250" lvl="1">
              <a:spcBef>
                <a:spcPts val="476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en-GB" sz="2000" i="1" dirty="0">
                <a:solidFill>
                  <a:srgbClr val="002060"/>
                </a:solidFill>
              </a:rPr>
              <a:t>You can use maths to help you explain something. 	</a:t>
            </a:r>
            <a:r>
              <a:rPr lang="en-GB" sz="2000" dirty="0">
                <a:solidFill>
                  <a:srgbClr val="C00000"/>
                </a:solidFill>
              </a:rPr>
              <a:t>(component 2)</a:t>
            </a:r>
            <a:endParaRPr lang="en-GB" sz="2000" i="1" dirty="0">
              <a:solidFill>
                <a:srgbClr val="C00000"/>
              </a:solidFill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six survey statements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961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57052" y="1375341"/>
            <a:ext cx="8229895" cy="51921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400" b="1" dirty="0">
              <a:solidFill>
                <a:srgbClr val="002060"/>
              </a:solidFill>
            </a:endParaRPr>
          </a:p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2400" b="1" dirty="0">
                <a:solidFill>
                  <a:srgbClr val="002060"/>
                </a:solidFill>
              </a:rPr>
              <a:t>Questions relating to SMA and the PMSJ project:</a:t>
            </a:r>
            <a:endParaRPr sz="2400" dirty="0"/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2400" i="1" dirty="0">
                <a:solidFill>
                  <a:srgbClr val="002060"/>
                </a:solidFill>
              </a:rPr>
              <a:t>To what extent does the survey provide a valid and reliable measure of SMA?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2400" i="1" dirty="0">
                <a:solidFill>
                  <a:srgbClr val="002060"/>
                </a:solidFill>
              </a:rPr>
              <a:t>To what extent can the use of the survey generate better understanding of SMA?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endParaRPr lang="en-GB" sz="2400" b="1" i="1" dirty="0">
              <a:solidFill>
                <a:srgbClr val="002060"/>
              </a:solidFill>
            </a:endParaRPr>
          </a:p>
          <a:p>
            <a:pPr marL="57150" indent="0">
              <a:spcBef>
                <a:spcPts val="476"/>
              </a:spcBef>
              <a:buClr>
                <a:srgbClr val="002060"/>
              </a:buClr>
              <a:buSzPct val="100000"/>
              <a:buNone/>
            </a:pPr>
            <a:r>
              <a:rPr lang="en-GB" sz="2400" b="1" dirty="0">
                <a:solidFill>
                  <a:srgbClr val="002060"/>
                </a:solidFill>
              </a:rPr>
              <a:t>Broader questions:</a:t>
            </a:r>
            <a:endParaRPr lang="en-GB" sz="2400" dirty="0"/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2400" i="1" dirty="0">
                <a:solidFill>
                  <a:srgbClr val="002060"/>
                </a:solidFill>
              </a:rPr>
              <a:t>To what extent can quantitative surveys be used as a valid and reliable measure of theoretical concepts?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2400" i="1" dirty="0">
                <a:solidFill>
                  <a:srgbClr val="002060"/>
                </a:solidFill>
              </a:rPr>
              <a:t>To what extent can quantitative surveys be used to generate better understanding of theoretical concepts?</a:t>
            </a: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Questions to prompt discussion in workshop: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1771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57052" y="1375341"/>
            <a:ext cx="8229895" cy="51921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14350" indent="-457200">
              <a:spcBef>
                <a:spcPts val="476"/>
              </a:spcBef>
              <a:buClr>
                <a:srgbClr val="002060"/>
              </a:buClr>
              <a:buSzPct val="100000"/>
              <a:buAutoNum type="arabicParenR"/>
            </a:pPr>
            <a:r>
              <a:rPr lang="en-GB" sz="2400" dirty="0">
                <a:solidFill>
                  <a:srgbClr val="002060"/>
                </a:solidFill>
              </a:rPr>
              <a:t>We* looked for a correlation between the rankings and explanatory comments for each statement.</a:t>
            </a:r>
          </a:p>
          <a:p>
            <a:pPr marL="514350" indent="-457200">
              <a:spcBef>
                <a:spcPts val="476"/>
              </a:spcBef>
              <a:buClr>
                <a:srgbClr val="002060"/>
              </a:buClr>
              <a:buSzPct val="100000"/>
              <a:buAutoNum type="arabicParenR"/>
            </a:pPr>
            <a:r>
              <a:rPr lang="en-GB" sz="2400" dirty="0">
                <a:solidFill>
                  <a:srgbClr val="002060"/>
                </a:solidFill>
              </a:rPr>
              <a:t>We* looked for correlations between rankings of different statements, particularly those relating to the same component of SMA.</a:t>
            </a:r>
          </a:p>
          <a:p>
            <a:pPr marL="514350" indent="-457200">
              <a:spcBef>
                <a:spcPts val="476"/>
              </a:spcBef>
              <a:buClr>
                <a:srgbClr val="002060"/>
              </a:buClr>
              <a:buSzPct val="100000"/>
              <a:buAutoNum type="arabicParenR"/>
            </a:pPr>
            <a:r>
              <a:rPr lang="en-GB" sz="2400" dirty="0">
                <a:solidFill>
                  <a:srgbClr val="002060"/>
                </a:solidFill>
              </a:rPr>
              <a:t>We* looked for correlations and differences between rankings for each statement across the two surveys.</a:t>
            </a:r>
            <a:endParaRPr sz="2400" dirty="0">
              <a:solidFill>
                <a:srgbClr val="002060"/>
              </a:solidFill>
            </a:endParaRPr>
          </a:p>
          <a:p>
            <a:pPr marL="57150" indent="0">
              <a:spcBef>
                <a:spcPts val="1800"/>
              </a:spcBef>
              <a:buClr>
                <a:srgbClr val="002060"/>
              </a:buClr>
              <a:buSzPct val="100000"/>
              <a:buNone/>
            </a:pPr>
            <a:r>
              <a:rPr lang="en-GB" sz="2400" b="1" dirty="0">
                <a:solidFill>
                  <a:srgbClr val="002060"/>
                </a:solidFill>
              </a:rPr>
              <a:t>Notes:</a:t>
            </a:r>
            <a:endParaRPr lang="en-GB" sz="2400" dirty="0"/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*Most of the analysis was completed by Pete with support from Caroline and comment from Joel.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We’ll look at each example in turn (we might not get time for all three).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Please do not take any data sheets away with you (for ethical reasons).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More details of the statistical analyses can be found in the </a:t>
            </a:r>
            <a:r>
              <a:rPr lang="en-GB" sz="1800" dirty="0">
                <a:solidFill>
                  <a:srgbClr val="002060"/>
                </a:solidFill>
                <a:hlinkClick r:id="rId3"/>
              </a:rPr>
              <a:t>PMSJ Project report</a:t>
            </a:r>
            <a:r>
              <a:rPr lang="en-GB" sz="18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Some examples from the statistical analyses: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227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57052" y="1375341"/>
            <a:ext cx="8229895" cy="51921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7150" indent="0">
              <a:spcBef>
                <a:spcPts val="476"/>
              </a:spcBef>
              <a:buClr>
                <a:srgbClr val="002060"/>
              </a:buClr>
              <a:buSzPct val="100000"/>
              <a:buNone/>
            </a:pPr>
            <a:r>
              <a:rPr lang="en-GB" sz="2400" b="1" dirty="0">
                <a:solidFill>
                  <a:srgbClr val="002060"/>
                </a:solidFill>
              </a:rPr>
              <a:t>1) We looked for a correlation between the rankings and explanatory comments for each statement:</a:t>
            </a:r>
            <a:endParaRPr sz="2400" dirty="0"/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The aim was to test for ‘criterion validity’. </a:t>
            </a:r>
            <a:r>
              <a:rPr lang="en-GB" sz="1800" b="1" i="1" dirty="0">
                <a:solidFill>
                  <a:srgbClr val="002060"/>
                </a:solidFill>
              </a:rPr>
              <a:t>See Handout 1 for selected findings. 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 looked at comments only and predicted what we thought rankings would be.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 chose Aidan’s Year 2 class due to the relatively high proportion of comments.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 also noticed this class appeared to have a noticeable increase in rankings.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Note that this class had a relatively high proportion of bilingual learners aged 6-7.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Some rankings had no accompanying comments (so were ignored).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Some comments suggested student had misunderstood the statement (coded M).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Some comments did not allow us to make any predictions, e.g. simply re-phrased the statement or expressed a level of confidence in the response (coded X).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The number of predictions possible are summarised in Tables 1 and 2.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 tested for correlation, using Spearman’s Correlation Coefficient, between actual rankings and predicted rankings on both surveys combined. See Table 3.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Table 4 includes some of the student data from Survey 2.</a:t>
            </a: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Example 1: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8901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57052" y="1375341"/>
            <a:ext cx="8229895" cy="51921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7150" indent="0">
              <a:spcBef>
                <a:spcPts val="476"/>
              </a:spcBef>
              <a:buClr>
                <a:srgbClr val="002060"/>
              </a:buClr>
              <a:buSzPct val="100000"/>
              <a:buNone/>
            </a:pPr>
            <a:r>
              <a:rPr lang="en-GB" sz="2400" b="1" dirty="0">
                <a:solidFill>
                  <a:srgbClr val="002060"/>
                </a:solidFill>
              </a:rPr>
              <a:t>2) We looked for correlations between rankings of different statements, particularly those relating to the same component of SMA:</a:t>
            </a:r>
            <a:endParaRPr sz="2400" dirty="0"/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The aim was to test for ‘internal reliability’.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b="1" i="1" dirty="0">
                <a:solidFill>
                  <a:srgbClr val="002060"/>
                </a:solidFill>
              </a:rPr>
              <a:t>See Handout 2 for selected findings. 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 used the Spearman’s Correlation Coefficient (Spearman’s Rho) to test for correlations between students’ rankings for each pair of statements.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In each test we used only those students who ranked both statements.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 report the findings for Survey 2 only (see Table 1), as we feel students were more likely to have a better developed sense of SMA at that point.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If the survey was reliable, we would expect to see positive correlations between all pairs of statements and the strongest correlations between statements related to the same components of SMA (1&amp;5, 3&amp;6, 2&amp;4).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Example 2: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7175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57052" y="1375341"/>
            <a:ext cx="8229895" cy="51921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57150" indent="0">
              <a:spcBef>
                <a:spcPts val="476"/>
              </a:spcBef>
              <a:buClr>
                <a:srgbClr val="002060"/>
              </a:buClr>
              <a:buSzPct val="100000"/>
              <a:buNone/>
            </a:pPr>
            <a:r>
              <a:rPr lang="en-GB" sz="2400" b="1" dirty="0">
                <a:solidFill>
                  <a:srgbClr val="002060"/>
                </a:solidFill>
              </a:rPr>
              <a:t>3) We looked for differences between rankings for each statement across the two surveys:</a:t>
            </a:r>
            <a:endParaRPr sz="2400" dirty="0"/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The aim was to explore whether there was any significant increase in students’ SMA over the course of the project.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b="1" i="1" dirty="0">
                <a:solidFill>
                  <a:srgbClr val="002060"/>
                </a:solidFill>
              </a:rPr>
              <a:t>See Handout 3 for selected findings. </a:t>
            </a:r>
            <a:endParaRPr lang="en-GB" sz="1800" dirty="0">
              <a:solidFill>
                <a:srgbClr val="002060"/>
              </a:solidFill>
            </a:endParaRP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We used the Wilcoxon Matched-Pairs Signed-Rank Test to look for significant differences between students’ rankings of statements across the two surveys.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First we compared the rankings on each question for all students who had completed both surveys (see Table 1).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</a:rPr>
              <a:t>Then we looked at students in each class as we felt the </a:t>
            </a:r>
            <a:r>
              <a:rPr lang="en-GB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 was likely to be a significant factor in any increase in students’ SMA.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We report the findings from the comparisons of the rankings on each question for students in Aidan’s Year 2 class (see Table 2).</a:t>
            </a:r>
          </a:p>
          <a:p>
            <a:pPr marL="342900" indent="-285750">
              <a:spcBef>
                <a:spcPts val="476"/>
              </a:spcBef>
              <a:buClr>
                <a:srgbClr val="002060"/>
              </a:buClr>
              <a:buSzPct val="100000"/>
            </a:pPr>
            <a:r>
              <a:rPr lang="en-GB" sz="1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We present (in Table 3) examples of comments made by students in Aidan’s class to explain their rankings on statements (comparing Survey 1 and 2 responses).</a:t>
            </a: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Example 3: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6718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>
            <a:spLocks noGrp="1"/>
          </p:cNvSpPr>
          <p:nvPr>
            <p:ph type="body" idx="1"/>
          </p:nvPr>
        </p:nvSpPr>
        <p:spPr>
          <a:xfrm>
            <a:off x="523875" y="1412875"/>
            <a:ext cx="8080375" cy="5040313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dirty="0" err="1">
                <a:solidFill>
                  <a:srgbClr val="002060"/>
                </a:solidFill>
              </a:rPr>
              <a:t>Manyukhina</a:t>
            </a:r>
            <a:r>
              <a:rPr lang="en-GB" dirty="0">
                <a:solidFill>
                  <a:srgbClr val="002060"/>
                </a:solidFill>
              </a:rPr>
              <a:t>, Y. &amp; Wyse, D., 2019. Learner agency and the curriculum: A critical realist perspective. </a:t>
            </a:r>
            <a:r>
              <a:rPr lang="en-GB" i="1" dirty="0">
                <a:solidFill>
                  <a:srgbClr val="002060"/>
                </a:solidFill>
              </a:rPr>
              <a:t>The Curriculum Journal</a:t>
            </a:r>
            <a:r>
              <a:rPr lang="en-GB" dirty="0">
                <a:solidFill>
                  <a:srgbClr val="002060"/>
                </a:solidFill>
              </a:rPr>
              <a:t>, 30(3), pp. 223-243.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dirty="0">
                <a:solidFill>
                  <a:srgbClr val="002060"/>
                </a:solidFill>
              </a:rPr>
              <a:t>Wright, P., 2021. Transforming mathematics classroom practice through participatory action research. </a:t>
            </a:r>
            <a:r>
              <a:rPr lang="en-GB" i="1" dirty="0">
                <a:solidFill>
                  <a:srgbClr val="002060"/>
                </a:solidFill>
              </a:rPr>
              <a:t>Journal of Mathematics Teacher Education</a:t>
            </a:r>
            <a:r>
              <a:rPr lang="en-GB" dirty="0">
                <a:solidFill>
                  <a:srgbClr val="002060"/>
                </a:solidFill>
              </a:rPr>
              <a:t>, 24(2), pp. 155-177. </a:t>
            </a:r>
            <a:r>
              <a:rPr lang="en-GB" dirty="0">
                <a:solidFill>
                  <a:srgbClr val="002060"/>
                </a:solidFill>
                <a:hlinkClick r:id="rId3"/>
              </a:rPr>
              <a:t>Link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744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dirty="0">
                <a:solidFill>
                  <a:srgbClr val="002060"/>
                </a:solidFill>
              </a:rPr>
              <a:t>Wright, P., 2022. </a:t>
            </a:r>
            <a:r>
              <a:rPr lang="en-GB" i="1" dirty="0">
                <a:solidFill>
                  <a:srgbClr val="002060"/>
                </a:solidFill>
              </a:rPr>
              <a:t>Conceptualising and operationalising socio-mathematical agency</a:t>
            </a:r>
            <a:r>
              <a:rPr lang="en-GB" dirty="0">
                <a:solidFill>
                  <a:srgbClr val="002060"/>
                </a:solidFill>
              </a:rPr>
              <a:t>. Proceedings of the 12th Congress of the European Society for Research in Mathematics Education. Bolzano, Italy, CERME. </a:t>
            </a:r>
            <a:r>
              <a:rPr lang="en-GB" dirty="0">
                <a:solidFill>
                  <a:srgbClr val="002060"/>
                </a:solidFill>
                <a:hlinkClick r:id="rId4"/>
              </a:rPr>
              <a:t>Link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744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dirty="0">
                <a:solidFill>
                  <a:srgbClr val="002060"/>
                </a:solidFill>
              </a:rPr>
              <a:t>Wright, P., Carvalho, T. &amp; </a:t>
            </a:r>
            <a:r>
              <a:rPr lang="en-GB" dirty="0" err="1">
                <a:solidFill>
                  <a:srgbClr val="002060"/>
                </a:solidFill>
              </a:rPr>
              <a:t>Fejzo</a:t>
            </a:r>
            <a:r>
              <a:rPr lang="en-GB" dirty="0">
                <a:solidFill>
                  <a:srgbClr val="002060"/>
                </a:solidFill>
              </a:rPr>
              <a:t>, A., 2022. Visible mathematics pedagogy: A model for transforming classroom practice. </a:t>
            </a:r>
            <a:r>
              <a:rPr lang="en-GB" i="1" dirty="0">
                <a:solidFill>
                  <a:srgbClr val="002060"/>
                </a:solidFill>
              </a:rPr>
              <a:t>Educational Action Research</a:t>
            </a:r>
            <a:r>
              <a:rPr lang="en-GB" dirty="0">
                <a:solidFill>
                  <a:srgbClr val="002060"/>
                </a:solidFill>
              </a:rPr>
              <a:t>, 30(2), pp. 168-191. </a:t>
            </a:r>
            <a:r>
              <a:rPr lang="en-GB" dirty="0">
                <a:solidFill>
                  <a:srgbClr val="002060"/>
                </a:solidFill>
                <a:hlinkClick r:id="rId5"/>
              </a:rPr>
              <a:t>Link</a:t>
            </a:r>
            <a:endParaRPr lang="en-GB" dirty="0">
              <a:solidFill>
                <a:srgbClr val="002060"/>
              </a:solidFill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1744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dirty="0">
                <a:solidFill>
                  <a:srgbClr val="002060"/>
                </a:solidFill>
              </a:rPr>
              <a:t>Wright, P., Hilton, C. &amp; Kelly, J., 2023. Primary school teachers tackling social justice issues whilst teaching mathematics: Findings from the Primary Maths &amp; Social Justice research project. Proceedings of the BSRLM Conference (March 2023). UCL IOE, London, BSRLM. </a:t>
            </a:r>
            <a:r>
              <a:rPr lang="en-GB" dirty="0">
                <a:solidFill>
                  <a:srgbClr val="002060"/>
                </a:solidFill>
                <a:hlinkClick r:id="rId6"/>
              </a:rPr>
              <a:t>Link</a:t>
            </a:r>
            <a:endParaRPr dirty="0"/>
          </a:p>
        </p:txBody>
      </p:sp>
      <p:sp>
        <p:nvSpPr>
          <p:cNvPr id="151" name="Google Shape;151;p10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 txBox="1">
            <a:spLocks noGrp="1"/>
          </p:cNvSpPr>
          <p:nvPr>
            <p:ph type="body" idx="1"/>
          </p:nvPr>
        </p:nvSpPr>
        <p:spPr>
          <a:xfrm>
            <a:off x="531813" y="1412875"/>
            <a:ext cx="8080375" cy="5040313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2400" dirty="0">
                <a:solidFill>
                  <a:srgbClr val="002060"/>
                </a:solidFill>
              </a:rPr>
              <a:t>Download the ppt and find out more about the project at</a:t>
            </a:r>
            <a:r>
              <a:rPr lang="fr-FR" sz="2400" dirty="0">
                <a:solidFill>
                  <a:srgbClr val="002060"/>
                </a:solidFill>
              </a:rPr>
              <a:t>: </a:t>
            </a:r>
            <a:r>
              <a:rPr lang="fr-FR" dirty="0">
                <a:solidFill>
                  <a:srgbClr val="002060"/>
                </a:solidFill>
                <a:hlinkClick r:id="rId3"/>
              </a:rPr>
              <a:t>https://mathsocialjustice.org/research/</a:t>
            </a:r>
            <a:r>
              <a:rPr lang="fr-FR" dirty="0">
                <a:solidFill>
                  <a:srgbClr val="002060"/>
                </a:solidFill>
              </a:rPr>
              <a:t> </a:t>
            </a:r>
            <a:endParaRPr lang="fr-FR" dirty="0"/>
          </a:p>
        </p:txBody>
      </p:sp>
      <p:sp>
        <p:nvSpPr>
          <p:cNvPr id="158" name="Google Shape;158;p11"/>
          <p:cNvSpPr txBox="1"/>
          <p:nvPr/>
        </p:nvSpPr>
        <p:spPr>
          <a:xfrm>
            <a:off x="531813" y="404813"/>
            <a:ext cx="8080375" cy="122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Primary Maths &amp; Social Justice webpage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CC77D9-B05B-B1AB-0706-39230A45F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412" y="2513957"/>
            <a:ext cx="3843176" cy="38431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1622</Words>
  <Application>Microsoft Office PowerPoint</Application>
  <PresentationFormat>On-screen Show (4:3)</PresentationFormat>
  <Paragraphs>107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Workshop at BSRLM Conference (16th June 2023):  Considering the efficacy of a quantitative survey in measuring socio-mathematical agency  Pete Wright* (University of Dundee) Joel Kelly (The Blue School, CofE) Caroline Hilton (IOE, UCL's Faculty of Education &amp; Society)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at BSRLM Conference (4th March 2023):  Primary school teachers tackling social justice issues whilst teaching mathematics: Findings from the Primary Maths &amp; Social Justice (PMSJ) research project  Caroline Hilton (IOE, UCL's Faculty of Education &amp; Society) Joel Kelly (The Blue School, CofE) Pete Wright (University of Dundee)</dc:title>
  <dc:creator>Pete Wright</dc:creator>
  <cp:lastModifiedBy>Pete Wright (Staff)</cp:lastModifiedBy>
  <cp:revision>2</cp:revision>
  <cp:lastPrinted>2023-06-15T17:31:10Z</cp:lastPrinted>
  <dcterms:created xsi:type="dcterms:W3CDTF">2012-11-08T07:49:00Z</dcterms:created>
  <dcterms:modified xsi:type="dcterms:W3CDTF">2023-06-15T17:37:53Z</dcterms:modified>
</cp:coreProperties>
</file>