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7" r:id="rId2"/>
    <p:sldId id="260" r:id="rId3"/>
    <p:sldId id="265" r:id="rId4"/>
    <p:sldId id="264" r:id="rId5"/>
    <p:sldId id="261" r:id="rId6"/>
    <p:sldId id="258" r:id="rId7"/>
    <p:sldId id="259" r:id="rId8"/>
    <p:sldId id="266" r:id="rId9"/>
    <p:sldId id="263" r:id="rId10"/>
    <p:sldId id="267" r:id="rId11"/>
  </p:sldIdLst>
  <p:sldSz cx="12192000" cy="6858000"/>
  <p:notesSz cx="994568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4C0CF5-DC57-49D1-B4F3-DA67322E0C88}" v="239" dt="2025-06-25T18:06:54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 Wright (Staff)" userId="b7ce7c8a-bb04-43ee-a74c-0b3ee141521b" providerId="ADAL" clId="{A7878109-0A14-4A92-A11C-29612403A762}"/>
    <pc:docChg chg="undo custSel addSld delSld modSld sldOrd">
      <pc:chgData name="Pete Wright (Staff)" userId="b7ce7c8a-bb04-43ee-a74c-0b3ee141521b" providerId="ADAL" clId="{A7878109-0A14-4A92-A11C-29612403A762}" dt="2025-06-19T08:07:31.909" v="12521" actId="20577"/>
      <pc:docMkLst>
        <pc:docMk/>
      </pc:docMkLst>
      <pc:sldChg chg="modSp add del mod">
        <pc:chgData name="Pete Wright (Staff)" userId="b7ce7c8a-bb04-43ee-a74c-0b3ee141521b" providerId="ADAL" clId="{A7878109-0A14-4A92-A11C-29612403A762}" dt="2025-06-18T09:42:05.802" v="214" actId="2696"/>
        <pc:sldMkLst>
          <pc:docMk/>
          <pc:sldMk cId="1934303170" sldId="256"/>
        </pc:sldMkLst>
      </pc:sldChg>
      <pc:sldChg chg="addSp modSp mod setBg">
        <pc:chgData name="Pete Wright (Staff)" userId="b7ce7c8a-bb04-43ee-a74c-0b3ee141521b" providerId="ADAL" clId="{A7878109-0A14-4A92-A11C-29612403A762}" dt="2025-06-18T09:52:40.159" v="220" actId="20577"/>
        <pc:sldMkLst>
          <pc:docMk/>
          <pc:sldMk cId="1780122071" sldId="257"/>
        </pc:sldMkLst>
        <pc:spChg chg="mod">
          <ac:chgData name="Pete Wright (Staff)" userId="b7ce7c8a-bb04-43ee-a74c-0b3ee141521b" providerId="ADAL" clId="{A7878109-0A14-4A92-A11C-29612403A762}" dt="2025-06-18T09:42:24.238" v="219" actId="27636"/>
          <ac:spMkLst>
            <pc:docMk/>
            <pc:sldMk cId="1780122071" sldId="257"/>
            <ac:spMk id="2" creationId="{3ADF36ED-F200-7E3C-5289-16C8D55E9464}"/>
          </ac:spMkLst>
        </pc:spChg>
        <pc:spChg chg="mod">
          <ac:chgData name="Pete Wright (Staff)" userId="b7ce7c8a-bb04-43ee-a74c-0b3ee141521b" providerId="ADAL" clId="{A7878109-0A14-4A92-A11C-29612403A762}" dt="2025-06-18T09:52:40.159" v="220" actId="20577"/>
          <ac:spMkLst>
            <pc:docMk/>
            <pc:sldMk cId="1780122071" sldId="257"/>
            <ac:spMk id="3" creationId="{07926BA7-7BE8-E3F7-9523-92B5B1C5CCF3}"/>
          </ac:spMkLst>
        </pc:spChg>
        <pc:picChg chg="add mod">
          <ac:chgData name="Pete Wright (Staff)" userId="b7ce7c8a-bb04-43ee-a74c-0b3ee141521b" providerId="ADAL" clId="{A7878109-0A14-4A92-A11C-29612403A762}" dt="2025-06-18T09:39:48.484" v="134" actId="26606"/>
          <ac:picMkLst>
            <pc:docMk/>
            <pc:sldMk cId="1780122071" sldId="257"/>
            <ac:picMk id="5" creationId="{B4137D6C-83C4-D68E-A09C-8CC0AE0EFC99}"/>
          </ac:picMkLst>
        </pc:picChg>
      </pc:sldChg>
      <pc:sldChg chg="addSp delSp modSp new mod">
        <pc:chgData name="Pete Wright (Staff)" userId="b7ce7c8a-bb04-43ee-a74c-0b3ee141521b" providerId="ADAL" clId="{A7878109-0A14-4A92-A11C-29612403A762}" dt="2025-06-18T17:47:36.411" v="11281" actId="27636"/>
        <pc:sldMkLst>
          <pc:docMk/>
          <pc:sldMk cId="3160330301" sldId="258"/>
        </pc:sldMkLst>
        <pc:spChg chg="mod">
          <ac:chgData name="Pete Wright (Staff)" userId="b7ce7c8a-bb04-43ee-a74c-0b3ee141521b" providerId="ADAL" clId="{A7878109-0A14-4A92-A11C-29612403A762}" dt="2025-06-18T10:26:35.851" v="247" actId="20577"/>
          <ac:spMkLst>
            <pc:docMk/>
            <pc:sldMk cId="3160330301" sldId="258"/>
            <ac:spMk id="2" creationId="{A1DD6AD8-AAE6-52EF-DDEC-781013CDCD68}"/>
          </ac:spMkLst>
        </pc:spChg>
        <pc:spChg chg="mod">
          <ac:chgData name="Pete Wright (Staff)" userId="b7ce7c8a-bb04-43ee-a74c-0b3ee141521b" providerId="ADAL" clId="{A7878109-0A14-4A92-A11C-29612403A762}" dt="2025-06-18T17:47:36.411" v="11281" actId="27636"/>
          <ac:spMkLst>
            <pc:docMk/>
            <pc:sldMk cId="3160330301" sldId="258"/>
            <ac:spMk id="3" creationId="{D8A50F78-FB64-2606-9AB9-71E8A285373C}"/>
          </ac:spMkLst>
        </pc:spChg>
        <pc:spChg chg="add mod">
          <ac:chgData name="Pete Wright (Staff)" userId="b7ce7c8a-bb04-43ee-a74c-0b3ee141521b" providerId="ADAL" clId="{A7878109-0A14-4A92-A11C-29612403A762}" dt="2025-06-18T10:56:36.933" v="1456" actId="14100"/>
          <ac:spMkLst>
            <pc:docMk/>
            <pc:sldMk cId="3160330301" sldId="258"/>
            <ac:spMk id="4" creationId="{FA21D8F1-9B6F-8DBB-2380-31A19832A289}"/>
          </ac:spMkLst>
        </pc:spChg>
      </pc:sldChg>
      <pc:sldChg chg="addSp modSp new mod setBg">
        <pc:chgData name="Pete Wright (Staff)" userId="b7ce7c8a-bb04-43ee-a74c-0b3ee141521b" providerId="ADAL" clId="{A7878109-0A14-4A92-A11C-29612403A762}" dt="2025-06-18T18:07:15.704" v="12017" actId="20577"/>
        <pc:sldMkLst>
          <pc:docMk/>
          <pc:sldMk cId="675397247" sldId="259"/>
        </pc:sldMkLst>
      </pc:sldChg>
      <pc:sldChg chg="addSp delSp modSp new mod setBg">
        <pc:chgData name="Pete Wright (Staff)" userId="b7ce7c8a-bb04-43ee-a74c-0b3ee141521b" providerId="ADAL" clId="{A7878109-0A14-4A92-A11C-29612403A762}" dt="2025-06-18T18:13:25.955" v="12142" actId="20577"/>
        <pc:sldMkLst>
          <pc:docMk/>
          <pc:sldMk cId="720988074" sldId="260"/>
        </pc:sldMkLst>
      </pc:sldChg>
      <pc:sldChg chg="add del">
        <pc:chgData name="Pete Wright (Staff)" userId="b7ce7c8a-bb04-43ee-a74c-0b3ee141521b" providerId="ADAL" clId="{A7878109-0A14-4A92-A11C-29612403A762}" dt="2025-06-18T10:53:29.635" v="1440" actId="47"/>
        <pc:sldMkLst>
          <pc:docMk/>
          <pc:sldMk cId="3889487686" sldId="260"/>
        </pc:sldMkLst>
      </pc:sldChg>
      <pc:sldChg chg="addSp delSp modSp add mod modAnim">
        <pc:chgData name="Pete Wright (Staff)" userId="b7ce7c8a-bb04-43ee-a74c-0b3ee141521b" providerId="ADAL" clId="{A7878109-0A14-4A92-A11C-29612403A762}" dt="2025-06-18T18:23:42.012" v="12265" actId="113"/>
        <pc:sldMkLst>
          <pc:docMk/>
          <pc:sldMk cId="462070301" sldId="261"/>
        </pc:sldMkLst>
      </pc:sldChg>
      <pc:sldChg chg="addSp modSp new mod ord">
        <pc:chgData name="Pete Wright (Staff)" userId="b7ce7c8a-bb04-43ee-a74c-0b3ee141521b" providerId="ADAL" clId="{A7878109-0A14-4A92-A11C-29612403A762}" dt="2025-06-18T18:14:50.042" v="12179" actId="20577"/>
        <pc:sldMkLst>
          <pc:docMk/>
          <pc:sldMk cId="1416606627" sldId="262"/>
        </pc:sldMkLst>
      </pc:sldChg>
      <pc:sldChg chg="addSp delSp modSp add mod">
        <pc:chgData name="Pete Wright (Staff)" userId="b7ce7c8a-bb04-43ee-a74c-0b3ee141521b" providerId="ADAL" clId="{A7878109-0A14-4A92-A11C-29612403A762}" dt="2025-06-18T18:17:29.936" v="12208" actId="20577"/>
        <pc:sldMkLst>
          <pc:docMk/>
          <pc:sldMk cId="2155378783" sldId="263"/>
        </pc:sldMkLst>
      </pc:sldChg>
      <pc:sldChg chg="addSp delSp modSp add mod ord">
        <pc:chgData name="Pete Wright (Staff)" userId="b7ce7c8a-bb04-43ee-a74c-0b3ee141521b" providerId="ADAL" clId="{A7878109-0A14-4A92-A11C-29612403A762}" dt="2025-06-18T18:16:30.238" v="12206" actId="20577"/>
        <pc:sldMkLst>
          <pc:docMk/>
          <pc:sldMk cId="1811558462" sldId="264"/>
        </pc:sldMkLst>
      </pc:sldChg>
      <pc:sldChg chg="addSp delSp modSp add mod">
        <pc:chgData name="Pete Wright (Staff)" userId="b7ce7c8a-bb04-43ee-a74c-0b3ee141521b" providerId="ADAL" clId="{A7878109-0A14-4A92-A11C-29612403A762}" dt="2025-06-18T18:18:10.865" v="12217" actId="20577"/>
        <pc:sldMkLst>
          <pc:docMk/>
          <pc:sldMk cId="4185811252" sldId="265"/>
        </pc:sldMkLst>
      </pc:sldChg>
      <pc:sldChg chg="addSp delSp modSp new mod ord setBg">
        <pc:chgData name="Pete Wright (Staff)" userId="b7ce7c8a-bb04-43ee-a74c-0b3ee141521b" providerId="ADAL" clId="{A7878109-0A14-4A92-A11C-29612403A762}" dt="2025-06-18T14:28:54.868" v="5938" actId="13926"/>
        <pc:sldMkLst>
          <pc:docMk/>
          <pc:sldMk cId="3924390852" sldId="266"/>
        </pc:sldMkLst>
      </pc:sldChg>
      <pc:sldChg chg="addSp delSp modSp add mod">
        <pc:chgData name="Pete Wright (Staff)" userId="b7ce7c8a-bb04-43ee-a74c-0b3ee141521b" providerId="ADAL" clId="{A7878109-0A14-4A92-A11C-29612403A762}" dt="2025-06-19T08:07:31.909" v="12521" actId="20577"/>
        <pc:sldMkLst>
          <pc:docMk/>
          <pc:sldMk cId="3470387621" sldId="267"/>
        </pc:sldMkLst>
      </pc:sldChg>
      <pc:sldChg chg="delSp modSp add mod">
        <pc:chgData name="Pete Wright (Staff)" userId="b7ce7c8a-bb04-43ee-a74c-0b3ee141521b" providerId="ADAL" clId="{A7878109-0A14-4A92-A11C-29612403A762}" dt="2025-06-18T18:31:33.356" v="12407" actId="20577"/>
        <pc:sldMkLst>
          <pc:docMk/>
          <pc:sldMk cId="945923309" sldId="268"/>
        </pc:sldMkLst>
      </pc:sldChg>
      <pc:sldChg chg="new del">
        <pc:chgData name="Pete Wright (Staff)" userId="b7ce7c8a-bb04-43ee-a74c-0b3ee141521b" providerId="ADAL" clId="{A7878109-0A14-4A92-A11C-29612403A762}" dt="2025-06-18T16:32:37.190" v="10321" actId="2696"/>
        <pc:sldMkLst>
          <pc:docMk/>
          <pc:sldMk cId="1905042609" sldId="269"/>
        </pc:sldMkLst>
      </pc:sldChg>
      <pc:sldChg chg="addSp delSp modSp add mod ord">
        <pc:chgData name="Pete Wright (Staff)" userId="b7ce7c8a-bb04-43ee-a74c-0b3ee141521b" providerId="ADAL" clId="{A7878109-0A14-4A92-A11C-29612403A762}" dt="2025-06-18T18:32:02.342" v="12414" actId="20577"/>
        <pc:sldMkLst>
          <pc:docMk/>
          <pc:sldMk cId="3742533627" sldId="270"/>
        </pc:sldMkLst>
      </pc:sldChg>
      <pc:sldChg chg="modSp add mod">
        <pc:chgData name="Pete Wright (Staff)" userId="b7ce7c8a-bb04-43ee-a74c-0b3ee141521b" providerId="ADAL" clId="{A7878109-0A14-4A92-A11C-29612403A762}" dt="2025-06-18T18:23:51.196" v="12266" actId="113"/>
        <pc:sldMkLst>
          <pc:docMk/>
          <pc:sldMk cId="1685345250" sldId="271"/>
        </pc:sldMkLst>
      </pc:sldChg>
      <pc:sldChg chg="addSp delSp modSp add mod ord">
        <pc:chgData name="Pete Wright (Staff)" userId="b7ce7c8a-bb04-43ee-a74c-0b3ee141521b" providerId="ADAL" clId="{A7878109-0A14-4A92-A11C-29612403A762}" dt="2025-06-18T18:25:52.049" v="12272" actId="20577"/>
        <pc:sldMkLst>
          <pc:docMk/>
          <pc:sldMk cId="1716488498" sldId="272"/>
        </pc:sldMkLst>
      </pc:sldChg>
      <pc:sldChg chg="delSp modSp add mod">
        <pc:chgData name="Pete Wright (Staff)" userId="b7ce7c8a-bb04-43ee-a74c-0b3ee141521b" providerId="ADAL" clId="{A7878109-0A14-4A92-A11C-29612403A762}" dt="2025-06-18T18:28:23.941" v="12315" actId="20577"/>
        <pc:sldMkLst>
          <pc:docMk/>
          <pc:sldMk cId="631392980" sldId="273"/>
        </pc:sldMkLst>
      </pc:sldChg>
      <pc:sldChg chg="add del">
        <pc:chgData name="Pete Wright (Staff)" userId="b7ce7c8a-bb04-43ee-a74c-0b3ee141521b" providerId="ADAL" clId="{A7878109-0A14-4A92-A11C-29612403A762}" dt="2025-06-18T16:32:34.003" v="10320" actId="2696"/>
        <pc:sldMkLst>
          <pc:docMk/>
          <pc:sldMk cId="407676560" sldId="274"/>
        </pc:sldMkLst>
      </pc:sldChg>
      <pc:sldChg chg="addSp modSp add mod modAnim">
        <pc:chgData name="Pete Wright (Staff)" userId="b7ce7c8a-bb04-43ee-a74c-0b3ee141521b" providerId="ADAL" clId="{A7878109-0A14-4A92-A11C-29612403A762}" dt="2025-06-18T18:27:08.237" v="12292" actId="20577"/>
        <pc:sldMkLst>
          <pc:docMk/>
          <pc:sldMk cId="2816664300" sldId="275"/>
        </pc:sldMkLst>
      </pc:sldChg>
      <pc:sldChg chg="addSp delSp modSp add mod ord">
        <pc:chgData name="Pete Wright (Staff)" userId="b7ce7c8a-bb04-43ee-a74c-0b3ee141521b" providerId="ADAL" clId="{A7878109-0A14-4A92-A11C-29612403A762}" dt="2025-06-18T18:24:09.559" v="12268" actId="113"/>
        <pc:sldMkLst>
          <pc:docMk/>
          <pc:sldMk cId="508533246" sldId="276"/>
        </pc:sldMkLst>
      </pc:sldChg>
      <pc:sldChg chg="modSp add mod ord">
        <pc:chgData name="Pete Wright (Staff)" userId="b7ce7c8a-bb04-43ee-a74c-0b3ee141521b" providerId="ADAL" clId="{A7878109-0A14-4A92-A11C-29612403A762}" dt="2025-06-18T18:29:46.807" v="12357" actId="20577"/>
        <pc:sldMkLst>
          <pc:docMk/>
          <pc:sldMk cId="798511780" sldId="277"/>
        </pc:sldMkLst>
      </pc:sldChg>
      <pc:sldChg chg="addSp delSp modSp new mod ord setBg setClrOvrMap">
        <pc:chgData name="Pete Wright (Staff)" userId="b7ce7c8a-bb04-43ee-a74c-0b3ee141521b" providerId="ADAL" clId="{A7878109-0A14-4A92-A11C-29612403A762}" dt="2025-06-18T18:19:30.036" v="12252" actId="20577"/>
        <pc:sldMkLst>
          <pc:docMk/>
          <pc:sldMk cId="652800699" sldId="278"/>
        </pc:sldMkLst>
      </pc:sldChg>
      <pc:sldChg chg="modSp add mod ord">
        <pc:chgData name="Pete Wright (Staff)" userId="b7ce7c8a-bb04-43ee-a74c-0b3ee141521b" providerId="ADAL" clId="{A7878109-0A14-4A92-A11C-29612403A762}" dt="2025-06-18T18:20:33.966" v="12263" actId="20577"/>
        <pc:sldMkLst>
          <pc:docMk/>
          <pc:sldMk cId="1055485015" sldId="279"/>
        </pc:sldMkLst>
      </pc:sldChg>
    </pc:docChg>
  </pc:docChgLst>
  <pc:docChgLst>
    <pc:chgData name="Pete Wright (Staff)" userId="b7ce7c8a-bb04-43ee-a74c-0b3ee141521b" providerId="ADAL" clId="{7F4C0CF5-DC57-49D1-B4F3-DA67322E0C88}"/>
    <pc:docChg chg="undo custSel addSld delSld modSld sldOrd">
      <pc:chgData name="Pete Wright (Staff)" userId="b7ce7c8a-bb04-43ee-a74c-0b3ee141521b" providerId="ADAL" clId="{7F4C0CF5-DC57-49D1-B4F3-DA67322E0C88}" dt="2025-06-25T18:07:30.489" v="2538" actId="14100"/>
      <pc:docMkLst>
        <pc:docMk/>
      </pc:docMkLst>
      <pc:sldChg chg="modSp mod">
        <pc:chgData name="Pete Wright (Staff)" userId="b7ce7c8a-bb04-43ee-a74c-0b3ee141521b" providerId="ADAL" clId="{7F4C0CF5-DC57-49D1-B4F3-DA67322E0C88}" dt="2025-06-20T16:46:26.898" v="2300" actId="255"/>
        <pc:sldMkLst>
          <pc:docMk/>
          <pc:sldMk cId="1780122071" sldId="257"/>
        </pc:sldMkLst>
        <pc:spChg chg="mod">
          <ac:chgData name="Pete Wright (Staff)" userId="b7ce7c8a-bb04-43ee-a74c-0b3ee141521b" providerId="ADAL" clId="{7F4C0CF5-DC57-49D1-B4F3-DA67322E0C88}" dt="2025-06-20T16:46:26.898" v="2300" actId="255"/>
          <ac:spMkLst>
            <pc:docMk/>
            <pc:sldMk cId="1780122071" sldId="257"/>
            <ac:spMk id="2" creationId="{3ADF36ED-F200-7E3C-5289-16C8D55E9464}"/>
          </ac:spMkLst>
        </pc:spChg>
        <pc:spChg chg="mod">
          <ac:chgData name="Pete Wright (Staff)" userId="b7ce7c8a-bb04-43ee-a74c-0b3ee141521b" providerId="ADAL" clId="{7F4C0CF5-DC57-49D1-B4F3-DA67322E0C88}" dt="2025-06-19T15:15:51.378" v="44" actId="6549"/>
          <ac:spMkLst>
            <pc:docMk/>
            <pc:sldMk cId="1780122071" sldId="257"/>
            <ac:spMk id="3" creationId="{07926BA7-7BE8-E3F7-9523-92B5B1C5CCF3}"/>
          </ac:spMkLst>
        </pc:spChg>
      </pc:sldChg>
      <pc:sldChg chg="addSp modSp mod modAnim">
        <pc:chgData name="Pete Wright (Staff)" userId="b7ce7c8a-bb04-43ee-a74c-0b3ee141521b" providerId="ADAL" clId="{7F4C0CF5-DC57-49D1-B4F3-DA67322E0C88}" dt="2025-06-20T14:44:06.215" v="2297" actId="20577"/>
        <pc:sldMkLst>
          <pc:docMk/>
          <pc:sldMk cId="3160330301" sldId="258"/>
        </pc:sldMkLst>
        <pc:spChg chg="mod">
          <ac:chgData name="Pete Wright (Staff)" userId="b7ce7c8a-bb04-43ee-a74c-0b3ee141521b" providerId="ADAL" clId="{7F4C0CF5-DC57-49D1-B4F3-DA67322E0C88}" dt="2025-06-20T12:21:51.533" v="583" actId="20577"/>
          <ac:spMkLst>
            <pc:docMk/>
            <pc:sldMk cId="3160330301" sldId="258"/>
            <ac:spMk id="2" creationId="{A1DD6AD8-AAE6-52EF-DDEC-781013CDCD68}"/>
          </ac:spMkLst>
        </pc:spChg>
        <pc:spChg chg="mod">
          <ac:chgData name="Pete Wright (Staff)" userId="b7ce7c8a-bb04-43ee-a74c-0b3ee141521b" providerId="ADAL" clId="{7F4C0CF5-DC57-49D1-B4F3-DA67322E0C88}" dt="2025-06-20T14:44:06.215" v="2297" actId="20577"/>
          <ac:spMkLst>
            <pc:docMk/>
            <pc:sldMk cId="3160330301" sldId="258"/>
            <ac:spMk id="3" creationId="{D8A50F78-FB64-2606-9AB9-71E8A285373C}"/>
          </ac:spMkLst>
        </pc:spChg>
        <pc:spChg chg="add mod">
          <ac:chgData name="Pete Wright (Staff)" userId="b7ce7c8a-bb04-43ee-a74c-0b3ee141521b" providerId="ADAL" clId="{7F4C0CF5-DC57-49D1-B4F3-DA67322E0C88}" dt="2025-06-20T12:21:30.461" v="578" actId="1076"/>
          <ac:spMkLst>
            <pc:docMk/>
            <pc:sldMk cId="3160330301" sldId="258"/>
            <ac:spMk id="7" creationId="{B49C28D0-DC05-4A80-FD1A-2EF9EAEEBB09}"/>
          </ac:spMkLst>
        </pc:spChg>
        <pc:picChg chg="add mod">
          <ac:chgData name="Pete Wright (Staff)" userId="b7ce7c8a-bb04-43ee-a74c-0b3ee141521b" providerId="ADAL" clId="{7F4C0CF5-DC57-49D1-B4F3-DA67322E0C88}" dt="2025-06-19T15:17:51.461" v="61" actId="1076"/>
          <ac:picMkLst>
            <pc:docMk/>
            <pc:sldMk cId="3160330301" sldId="258"/>
            <ac:picMk id="5" creationId="{080A4101-7057-5413-4863-A26CDA6C2B18}"/>
          </ac:picMkLst>
        </pc:picChg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675397247" sldId="259"/>
        </pc:sldMkLst>
      </pc:sldChg>
      <pc:sldChg chg="addSp delSp modSp new mod">
        <pc:chgData name="Pete Wright (Staff)" userId="b7ce7c8a-bb04-43ee-a74c-0b3ee141521b" providerId="ADAL" clId="{7F4C0CF5-DC57-49D1-B4F3-DA67322E0C88}" dt="2025-06-22T12:28:15.792" v="2310" actId="20577"/>
        <pc:sldMkLst>
          <pc:docMk/>
          <pc:sldMk cId="3135088534" sldId="259"/>
        </pc:sldMkLst>
        <pc:spChg chg="mod">
          <ac:chgData name="Pete Wright (Staff)" userId="b7ce7c8a-bb04-43ee-a74c-0b3ee141521b" providerId="ADAL" clId="{7F4C0CF5-DC57-49D1-B4F3-DA67322E0C88}" dt="2025-06-19T15:23:30.205" v="499" actId="313"/>
          <ac:spMkLst>
            <pc:docMk/>
            <pc:sldMk cId="3135088534" sldId="259"/>
            <ac:spMk id="2" creationId="{1A04A5F5-BA87-EEEC-AD1A-5FA30C32DD0C}"/>
          </ac:spMkLst>
        </pc:spChg>
        <pc:spChg chg="mod">
          <ac:chgData name="Pete Wright (Staff)" userId="b7ce7c8a-bb04-43ee-a74c-0b3ee141521b" providerId="ADAL" clId="{7F4C0CF5-DC57-49D1-B4F3-DA67322E0C88}" dt="2025-06-22T12:28:15.792" v="2310" actId="20577"/>
          <ac:spMkLst>
            <pc:docMk/>
            <pc:sldMk cId="3135088534" sldId="259"/>
            <ac:spMk id="3" creationId="{38D45B43-B2AC-3BA8-3390-866CC1065E48}"/>
          </ac:spMkLst>
        </pc:spChg>
        <pc:spChg chg="add mod">
          <ac:chgData name="Pete Wright (Staff)" userId="b7ce7c8a-bb04-43ee-a74c-0b3ee141521b" providerId="ADAL" clId="{7F4C0CF5-DC57-49D1-B4F3-DA67322E0C88}" dt="2025-06-19T15:27:41.140" v="520" actId="1076"/>
          <ac:spMkLst>
            <pc:docMk/>
            <pc:sldMk cId="3135088534" sldId="259"/>
            <ac:spMk id="9" creationId="{408E50E8-C476-795F-466E-069F179E93AC}"/>
          </ac:spMkLst>
        </pc:spChg>
        <pc:picChg chg="add mod">
          <ac:chgData name="Pete Wright (Staff)" userId="b7ce7c8a-bb04-43ee-a74c-0b3ee141521b" providerId="ADAL" clId="{7F4C0CF5-DC57-49D1-B4F3-DA67322E0C88}" dt="2025-06-19T15:27:53.370" v="521"/>
          <ac:picMkLst>
            <pc:docMk/>
            <pc:sldMk cId="3135088534" sldId="259"/>
            <ac:picMk id="7" creationId="{FE08347C-894F-827C-C076-4F27D4D6B6B7}"/>
          </ac:picMkLst>
        </pc:picChg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720988074" sldId="260"/>
        </pc:sldMkLst>
      </pc:sldChg>
      <pc:sldChg chg="modSp new mod modAnim">
        <pc:chgData name="Pete Wright (Staff)" userId="b7ce7c8a-bb04-43ee-a74c-0b3ee141521b" providerId="ADAL" clId="{7F4C0CF5-DC57-49D1-B4F3-DA67322E0C88}" dt="2025-06-25T18:01:11.159" v="2471" actId="20577"/>
        <pc:sldMkLst>
          <pc:docMk/>
          <pc:sldMk cId="3440176535" sldId="260"/>
        </pc:sldMkLst>
        <pc:spChg chg="mod">
          <ac:chgData name="Pete Wright (Staff)" userId="b7ce7c8a-bb04-43ee-a74c-0b3ee141521b" providerId="ADAL" clId="{7F4C0CF5-DC57-49D1-B4F3-DA67322E0C88}" dt="2025-06-20T12:53:08.750" v="793" actId="20577"/>
          <ac:spMkLst>
            <pc:docMk/>
            <pc:sldMk cId="3440176535" sldId="260"/>
            <ac:spMk id="2" creationId="{5A92C9D6-2119-9578-C9A3-7657EE1CC560}"/>
          </ac:spMkLst>
        </pc:spChg>
        <pc:spChg chg="mod">
          <ac:chgData name="Pete Wright (Staff)" userId="b7ce7c8a-bb04-43ee-a74c-0b3ee141521b" providerId="ADAL" clId="{7F4C0CF5-DC57-49D1-B4F3-DA67322E0C88}" dt="2025-06-25T18:01:11.159" v="2471" actId="20577"/>
          <ac:spMkLst>
            <pc:docMk/>
            <pc:sldMk cId="3440176535" sldId="260"/>
            <ac:spMk id="3" creationId="{9A69CF2F-ACE9-BA32-91B6-05E5A89BFD9B}"/>
          </ac:spMkLst>
        </pc:spChg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462070301" sldId="261"/>
        </pc:sldMkLst>
      </pc:sldChg>
      <pc:sldChg chg="addSp modSp new mod">
        <pc:chgData name="Pete Wright (Staff)" userId="b7ce7c8a-bb04-43ee-a74c-0b3ee141521b" providerId="ADAL" clId="{7F4C0CF5-DC57-49D1-B4F3-DA67322E0C88}" dt="2025-06-20T13:42:32.642" v="2087" actId="113"/>
        <pc:sldMkLst>
          <pc:docMk/>
          <pc:sldMk cId="2013024719" sldId="261"/>
        </pc:sldMkLst>
        <pc:spChg chg="mod">
          <ac:chgData name="Pete Wright (Staff)" userId="b7ce7c8a-bb04-43ee-a74c-0b3ee141521b" providerId="ADAL" clId="{7F4C0CF5-DC57-49D1-B4F3-DA67322E0C88}" dt="2025-06-20T13:36:27.528" v="1906"/>
          <ac:spMkLst>
            <pc:docMk/>
            <pc:sldMk cId="2013024719" sldId="261"/>
            <ac:spMk id="2" creationId="{AB9AE310-EE54-EA5F-0B8B-37E1181762D6}"/>
          </ac:spMkLst>
        </pc:spChg>
        <pc:spChg chg="mod">
          <ac:chgData name="Pete Wright (Staff)" userId="b7ce7c8a-bb04-43ee-a74c-0b3ee141521b" providerId="ADAL" clId="{7F4C0CF5-DC57-49D1-B4F3-DA67322E0C88}" dt="2025-06-20T13:41:44.841" v="2074" actId="27636"/>
          <ac:spMkLst>
            <pc:docMk/>
            <pc:sldMk cId="2013024719" sldId="261"/>
            <ac:spMk id="3" creationId="{A546B156-F5FC-9C31-E338-34CAC6A39AD3}"/>
          </ac:spMkLst>
        </pc:spChg>
        <pc:spChg chg="add mod">
          <ac:chgData name="Pete Wright (Staff)" userId="b7ce7c8a-bb04-43ee-a74c-0b3ee141521b" providerId="ADAL" clId="{7F4C0CF5-DC57-49D1-B4F3-DA67322E0C88}" dt="2025-06-20T13:42:32.642" v="2087" actId="113"/>
          <ac:spMkLst>
            <pc:docMk/>
            <pc:sldMk cId="2013024719" sldId="261"/>
            <ac:spMk id="4" creationId="{0C434638-5ADE-A778-FF21-D8C5DDEFA893}"/>
          </ac:spMkLst>
        </pc:spChg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1416606627" sldId="262"/>
        </pc:sldMkLst>
      </pc:sldChg>
      <pc:sldChg chg="addSp delSp modSp new del mod">
        <pc:chgData name="Pete Wright (Staff)" userId="b7ce7c8a-bb04-43ee-a74c-0b3ee141521b" providerId="ADAL" clId="{7F4C0CF5-DC57-49D1-B4F3-DA67322E0C88}" dt="2025-06-20T13:43:03.382" v="2088" actId="2696"/>
        <pc:sldMkLst>
          <pc:docMk/>
          <pc:sldMk cId="2973453538" sldId="262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2155378783" sldId="263"/>
        </pc:sldMkLst>
      </pc:sldChg>
      <pc:sldChg chg="modSp new mod">
        <pc:chgData name="Pete Wright (Staff)" userId="b7ce7c8a-bb04-43ee-a74c-0b3ee141521b" providerId="ADAL" clId="{7F4C0CF5-DC57-49D1-B4F3-DA67322E0C88}" dt="2025-06-22T12:29:29.920" v="2315" actId="20577"/>
        <pc:sldMkLst>
          <pc:docMk/>
          <pc:sldMk cId="2481037876" sldId="263"/>
        </pc:sldMkLst>
        <pc:spChg chg="mod">
          <ac:chgData name="Pete Wright (Staff)" userId="b7ce7c8a-bb04-43ee-a74c-0b3ee141521b" providerId="ADAL" clId="{7F4C0CF5-DC57-49D1-B4F3-DA67322E0C88}" dt="2025-06-20T12:49:25.951" v="703" actId="20577"/>
          <ac:spMkLst>
            <pc:docMk/>
            <pc:sldMk cId="2481037876" sldId="263"/>
            <ac:spMk id="2" creationId="{F71078D3-F51D-5869-4E97-3FAAF8668000}"/>
          </ac:spMkLst>
        </pc:spChg>
        <pc:spChg chg="mod">
          <ac:chgData name="Pete Wright (Staff)" userId="b7ce7c8a-bb04-43ee-a74c-0b3ee141521b" providerId="ADAL" clId="{7F4C0CF5-DC57-49D1-B4F3-DA67322E0C88}" dt="2025-06-22T12:29:29.920" v="2315" actId="20577"/>
          <ac:spMkLst>
            <pc:docMk/>
            <pc:sldMk cId="2481037876" sldId="263"/>
            <ac:spMk id="3" creationId="{BAB55022-B1C8-B0D1-CF4E-369FD600AFA2}"/>
          </ac:spMkLst>
        </pc:spChg>
      </pc:sldChg>
      <pc:sldChg chg="addSp delSp modSp add mod">
        <pc:chgData name="Pete Wright (Staff)" userId="b7ce7c8a-bb04-43ee-a74c-0b3ee141521b" providerId="ADAL" clId="{7F4C0CF5-DC57-49D1-B4F3-DA67322E0C88}" dt="2025-06-25T18:07:30.489" v="2538" actId="14100"/>
        <pc:sldMkLst>
          <pc:docMk/>
          <pc:sldMk cId="348547022" sldId="264"/>
        </pc:sldMkLst>
        <pc:spChg chg="mod">
          <ac:chgData name="Pete Wright (Staff)" userId="b7ce7c8a-bb04-43ee-a74c-0b3ee141521b" providerId="ADAL" clId="{7F4C0CF5-DC57-49D1-B4F3-DA67322E0C88}" dt="2025-06-20T13:16:58.431" v="1488" actId="20577"/>
          <ac:spMkLst>
            <pc:docMk/>
            <pc:sldMk cId="348547022" sldId="264"/>
            <ac:spMk id="2" creationId="{199CAE39-46B9-8FCD-11DC-626E58536B7F}"/>
          </ac:spMkLst>
        </pc:spChg>
        <pc:spChg chg="add mod">
          <ac:chgData name="Pete Wright (Staff)" userId="b7ce7c8a-bb04-43ee-a74c-0b3ee141521b" providerId="ADAL" clId="{7F4C0CF5-DC57-49D1-B4F3-DA67322E0C88}" dt="2025-06-25T18:07:13.560" v="2534" actId="1076"/>
          <ac:spMkLst>
            <pc:docMk/>
            <pc:sldMk cId="348547022" sldId="264"/>
            <ac:spMk id="4" creationId="{94F1BEA5-B5E7-9040-6B2B-3F81C5751ED8}"/>
          </ac:spMkLst>
        </pc:spChg>
        <pc:spChg chg="add mod">
          <ac:chgData name="Pete Wright (Staff)" userId="b7ce7c8a-bb04-43ee-a74c-0b3ee141521b" providerId="ADAL" clId="{7F4C0CF5-DC57-49D1-B4F3-DA67322E0C88}" dt="2025-06-20T13:21:10.378" v="1647" actId="27636"/>
          <ac:spMkLst>
            <pc:docMk/>
            <pc:sldMk cId="348547022" sldId="264"/>
            <ac:spMk id="12" creationId="{33AC40E0-6FAE-B713-16BE-57E8394A800A}"/>
          </ac:spMkLst>
        </pc:spChg>
        <pc:picChg chg="add mod">
          <ac:chgData name="Pete Wright (Staff)" userId="b7ce7c8a-bb04-43ee-a74c-0b3ee141521b" providerId="ADAL" clId="{7F4C0CF5-DC57-49D1-B4F3-DA67322E0C88}" dt="2025-06-25T18:07:30.489" v="2538" actId="14100"/>
          <ac:picMkLst>
            <pc:docMk/>
            <pc:sldMk cId="348547022" sldId="264"/>
            <ac:picMk id="14" creationId="{8B55B124-2435-049A-0B9E-3701A35C89E7}"/>
          </ac:picMkLst>
        </pc:picChg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1811558462" sldId="264"/>
        </pc:sldMkLst>
      </pc:sldChg>
      <pc:sldChg chg="modSp add mod modAnim">
        <pc:chgData name="Pete Wright (Staff)" userId="b7ce7c8a-bb04-43ee-a74c-0b3ee141521b" providerId="ADAL" clId="{7F4C0CF5-DC57-49D1-B4F3-DA67322E0C88}" dt="2025-06-25T18:06:54.216" v="2533"/>
        <pc:sldMkLst>
          <pc:docMk/>
          <pc:sldMk cId="3362535213" sldId="265"/>
        </pc:sldMkLst>
        <pc:spChg chg="mod">
          <ac:chgData name="Pete Wright (Staff)" userId="b7ce7c8a-bb04-43ee-a74c-0b3ee141521b" providerId="ADAL" clId="{7F4C0CF5-DC57-49D1-B4F3-DA67322E0C88}" dt="2025-06-25T18:02:44.943" v="2488" actId="20577"/>
          <ac:spMkLst>
            <pc:docMk/>
            <pc:sldMk cId="3362535213" sldId="265"/>
            <ac:spMk id="2" creationId="{F1878E99-C531-50E1-9A71-D13600ADE4C0}"/>
          </ac:spMkLst>
        </pc:spChg>
        <pc:spChg chg="mod">
          <ac:chgData name="Pete Wright (Staff)" userId="b7ce7c8a-bb04-43ee-a74c-0b3ee141521b" providerId="ADAL" clId="{7F4C0CF5-DC57-49D1-B4F3-DA67322E0C88}" dt="2025-06-25T18:04:53.522" v="2524" actId="14100"/>
          <ac:spMkLst>
            <pc:docMk/>
            <pc:sldMk cId="3362535213" sldId="265"/>
            <ac:spMk id="3" creationId="{5CA40ECF-C406-FAD1-DC57-22E9BFC0C593}"/>
          </ac:spMkLst>
        </pc:spChg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4185811252" sldId="265"/>
        </pc:sldMkLst>
      </pc:sldChg>
      <pc:sldChg chg="modSp new mod ord">
        <pc:chgData name="Pete Wright (Staff)" userId="b7ce7c8a-bb04-43ee-a74c-0b3ee141521b" providerId="ADAL" clId="{7F4C0CF5-DC57-49D1-B4F3-DA67322E0C88}" dt="2025-06-20T13:44:14.261" v="2219"/>
        <pc:sldMkLst>
          <pc:docMk/>
          <pc:sldMk cId="2847483325" sldId="266"/>
        </pc:sldMkLst>
        <pc:spChg chg="mod">
          <ac:chgData name="Pete Wright (Staff)" userId="b7ce7c8a-bb04-43ee-a74c-0b3ee141521b" providerId="ADAL" clId="{7F4C0CF5-DC57-49D1-B4F3-DA67322E0C88}" dt="2025-06-20T13:44:04.575" v="2215" actId="20577"/>
          <ac:spMkLst>
            <pc:docMk/>
            <pc:sldMk cId="2847483325" sldId="266"/>
            <ac:spMk id="2" creationId="{DB5B0771-BBC9-829F-BDF6-1F8E21DFE516}"/>
          </ac:spMkLst>
        </pc:spChg>
        <pc:spChg chg="mod">
          <ac:chgData name="Pete Wright (Staff)" userId="b7ce7c8a-bb04-43ee-a74c-0b3ee141521b" providerId="ADAL" clId="{7F4C0CF5-DC57-49D1-B4F3-DA67322E0C88}" dt="2025-06-20T13:43:26.850" v="2115" actId="20577"/>
          <ac:spMkLst>
            <pc:docMk/>
            <pc:sldMk cId="2847483325" sldId="266"/>
            <ac:spMk id="3" creationId="{DFB3C641-73CC-E545-F216-5FF45A775876}"/>
          </ac:spMkLst>
        </pc:spChg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3924390852" sldId="266"/>
        </pc:sldMkLst>
      </pc:sldChg>
      <pc:sldChg chg="addSp modSp new mod">
        <pc:chgData name="Pete Wright (Staff)" userId="b7ce7c8a-bb04-43ee-a74c-0b3ee141521b" providerId="ADAL" clId="{7F4C0CF5-DC57-49D1-B4F3-DA67322E0C88}" dt="2025-06-22T12:34:34.741" v="2405" actId="20577"/>
        <pc:sldMkLst>
          <pc:docMk/>
          <pc:sldMk cId="1552978304" sldId="267"/>
        </pc:sldMkLst>
        <pc:spChg chg="mod">
          <ac:chgData name="Pete Wright (Staff)" userId="b7ce7c8a-bb04-43ee-a74c-0b3ee141521b" providerId="ADAL" clId="{7F4C0CF5-DC57-49D1-B4F3-DA67322E0C88}" dt="2025-06-22T12:34:34.741" v="2405" actId="20577"/>
          <ac:spMkLst>
            <pc:docMk/>
            <pc:sldMk cId="1552978304" sldId="267"/>
            <ac:spMk id="2" creationId="{A1C7D1DA-CF45-6EA1-6F47-A9DFCCF18C5E}"/>
          </ac:spMkLst>
        </pc:spChg>
        <pc:spChg chg="mod">
          <ac:chgData name="Pete Wright (Staff)" userId="b7ce7c8a-bb04-43ee-a74c-0b3ee141521b" providerId="ADAL" clId="{7F4C0CF5-DC57-49D1-B4F3-DA67322E0C88}" dt="2025-06-22T12:34:10.518" v="2400" actId="1076"/>
          <ac:spMkLst>
            <pc:docMk/>
            <pc:sldMk cId="1552978304" sldId="267"/>
            <ac:spMk id="3" creationId="{DCAB83A4-BFEA-0507-6F5E-D62ECCBD1186}"/>
          </ac:spMkLst>
        </pc:spChg>
        <pc:picChg chg="add mod">
          <ac:chgData name="Pete Wright (Staff)" userId="b7ce7c8a-bb04-43ee-a74c-0b3ee141521b" providerId="ADAL" clId="{7F4C0CF5-DC57-49D1-B4F3-DA67322E0C88}" dt="2025-06-22T12:34:27.821" v="2404" actId="1076"/>
          <ac:picMkLst>
            <pc:docMk/>
            <pc:sldMk cId="1552978304" sldId="267"/>
            <ac:picMk id="4" creationId="{83A804E6-666A-FE62-9758-5A0679EC13FF}"/>
          </ac:picMkLst>
        </pc:picChg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3470387621" sldId="267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945923309" sldId="268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3742533627" sldId="270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1685345250" sldId="271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1716488498" sldId="272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631392980" sldId="273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2816664300" sldId="275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508533246" sldId="276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798511780" sldId="277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652800699" sldId="278"/>
        </pc:sldMkLst>
      </pc:sldChg>
      <pc:sldChg chg="del">
        <pc:chgData name="Pete Wright (Staff)" userId="b7ce7c8a-bb04-43ee-a74c-0b3ee141521b" providerId="ADAL" clId="{7F4C0CF5-DC57-49D1-B4F3-DA67322E0C88}" dt="2025-06-19T15:16:02.130" v="45" actId="47"/>
        <pc:sldMkLst>
          <pc:docMk/>
          <pc:sldMk cId="1055485015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93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11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76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77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23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162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6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0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94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28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16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D6DF-4B5D-4A66-90F7-7D54D12E8C86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55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ermagazine.com/au_en/articles/in-conversation-dylan-wiliam" TargetMode="External"/><Relationship Id="rId2" Type="http://schemas.openxmlformats.org/officeDocument/2006/relationships/hyperlink" Target="https://doi.org/10.1007/s10857-021-09511-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-org.libezproxy.dundee.ac.uk/10.1002/curj.213" TargetMode="External"/><Relationship Id="rId2" Type="http://schemas.openxmlformats.org/officeDocument/2006/relationships/hyperlink" Target="https://doi.org/10.1007/s10857-021-09511-6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mathsocialjustice.org/amesa-workshop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36ED-F200-7E3C-5289-16C8D55E9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Autofit/>
          </a:bodyPr>
          <a:lstStyle/>
          <a:p>
            <a:r>
              <a:rPr lang="en-GB" sz="3600" b="1" dirty="0"/>
              <a:t>Workshop 1:</a:t>
            </a:r>
            <a:br>
              <a:rPr lang="en-GB" sz="3600" b="1" dirty="0"/>
            </a:br>
            <a:r>
              <a:rPr lang="en-GB" sz="3600" b="1" dirty="0"/>
              <a:t>mathematical problem solving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26BA7-7BE8-E3F7-9523-92B5B1C5C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Dr Pete Wright</a:t>
            </a:r>
            <a:br>
              <a:rPr lang="en-GB" dirty="0"/>
            </a:br>
            <a:r>
              <a:rPr lang="en-GB" dirty="0"/>
              <a:t>Senior Lecturer (Education &amp; Society)</a:t>
            </a:r>
            <a:br>
              <a:rPr lang="en-GB" dirty="0"/>
            </a:br>
            <a:r>
              <a:rPr lang="en-GB" dirty="0"/>
              <a:t>University of Dundee</a:t>
            </a:r>
            <a:br>
              <a:rPr lang="en-GB" dirty="0"/>
            </a:br>
            <a:r>
              <a:rPr lang="en-GB" dirty="0"/>
              <a:t>Scotland, United Kingdom</a:t>
            </a:r>
          </a:p>
          <a:p>
            <a:pPr marL="0" indent="0">
              <a:buNone/>
            </a:pPr>
            <a:r>
              <a:rPr lang="en-GB" dirty="0"/>
              <a:t>Contact:</a:t>
            </a:r>
            <a:br>
              <a:rPr lang="en-GB" dirty="0"/>
            </a:br>
            <a:r>
              <a:rPr lang="en-GB" dirty="0"/>
              <a:t>pwright002@dundee.ac.uk</a:t>
            </a:r>
            <a:br>
              <a:rPr lang="en-GB" dirty="0"/>
            </a:br>
            <a:r>
              <a:rPr lang="en-GB" dirty="0"/>
              <a:t>@petewright0</a:t>
            </a:r>
            <a:br>
              <a:rPr lang="en-GB" dirty="0"/>
            </a:br>
            <a:r>
              <a:rPr lang="en-GB" dirty="0"/>
              <a:t>www.mathsocialjustice.org</a:t>
            </a:r>
          </a:p>
        </p:txBody>
      </p:sp>
      <p:pic>
        <p:nvPicPr>
          <p:cNvPr id="5" name="Picture 4" descr="A city with a bridge over water&#10;&#10;AI-generated content may be incorrect.">
            <a:extLst>
              <a:ext uri="{FF2B5EF4-FFF2-40B4-BE49-F238E27FC236}">
                <a16:creationId xmlns:a16="http://schemas.microsoft.com/office/drawing/2014/main" id="{B4137D6C-83C4-D68E-A09C-8CC0AE0EF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2023487"/>
            <a:ext cx="4960443" cy="343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2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2C9D6-2119-9578-C9A3-7657EE1C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mathematical problem-solving?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9CF2F-ACE9-BA32-91B6-05E5A89BF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General consensus that problem solving is fundamental to mathematics curriculum.</a:t>
            </a:r>
          </a:p>
          <a:p>
            <a:r>
              <a:rPr lang="en-GB" dirty="0"/>
              <a:t>However, lack of agreement over what is meant by ‘problem solving’ in mathematics.</a:t>
            </a:r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Discuss:</a:t>
            </a:r>
          </a:p>
          <a:p>
            <a:r>
              <a:rPr lang="en-GB" dirty="0">
                <a:solidFill>
                  <a:srgbClr val="C00000"/>
                </a:solidFill>
              </a:rPr>
              <a:t>What is a ‘problem solving’ in mathematics? </a:t>
            </a:r>
          </a:p>
          <a:p>
            <a:r>
              <a:rPr lang="en-GB" dirty="0">
                <a:solidFill>
                  <a:srgbClr val="C00000"/>
                </a:solidFill>
              </a:rPr>
              <a:t>What is a mathematical ‘problem’? Give an example.</a:t>
            </a:r>
          </a:p>
          <a:p>
            <a:pPr marL="0" indent="0">
              <a:buNone/>
            </a:pPr>
            <a:r>
              <a:rPr lang="en-GB" i="1" dirty="0"/>
              <a:t>“A non-routine task, or problem, is ‘a task for which the solution method is not known in advance’ (NCTM, 2000, p.52).” </a:t>
            </a:r>
            <a:r>
              <a:rPr lang="en-GB" dirty="0"/>
              <a:t>(Foster, 2023, p.595).</a:t>
            </a:r>
          </a:p>
          <a:p>
            <a:r>
              <a:rPr lang="en-GB" dirty="0"/>
              <a:t>How does this definition relate to your discussion?</a:t>
            </a:r>
          </a:p>
        </p:txBody>
      </p:sp>
    </p:spTree>
    <p:extLst>
      <p:ext uri="{BB962C8B-B14F-4D97-AF65-F5344CB8AC3E}">
        <p14:creationId xmlns:p14="http://schemas.microsoft.com/office/powerpoint/2010/main" val="344017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BABBC-62E2-E108-4FAA-28A9D34EF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8E99-C531-50E1-9A71-D13600AD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mathematical problem-solving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40ECF-C406-FAD1-DC57-22E9BFC0C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50"/>
          </a:xfrm>
        </p:spPr>
        <p:txBody>
          <a:bodyPr>
            <a:normAutofit/>
          </a:bodyPr>
          <a:lstStyle/>
          <a:p>
            <a:r>
              <a:rPr lang="en-GB" dirty="0"/>
              <a:t>General consensus that problem solving is fundamental to mathematics curriculum.</a:t>
            </a:r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Discuss:</a:t>
            </a:r>
          </a:p>
          <a:p>
            <a:r>
              <a:rPr lang="en-GB" dirty="0">
                <a:solidFill>
                  <a:srgbClr val="C00000"/>
                </a:solidFill>
              </a:rPr>
              <a:t>Why is ‘mathematical problem solving’ important?</a:t>
            </a:r>
          </a:p>
          <a:p>
            <a:pPr marL="0" indent="0">
              <a:buNone/>
            </a:pPr>
            <a:r>
              <a:rPr lang="en-GB" dirty="0"/>
              <a:t>Draft initial statement for revised Scottish mathematics curriculum (December 2024):</a:t>
            </a:r>
            <a:endParaRPr lang="en-GB" i="1" dirty="0"/>
          </a:p>
          <a:p>
            <a:pPr marL="0" indent="0">
              <a:buNone/>
            </a:pPr>
            <a:r>
              <a:rPr lang="en-GB" i="1" dirty="0"/>
              <a:t>Purpose: to develop children and young people as mathematical thinkers - individuals who can use precise reasoning, critical analysis, and connected understanding to make informed decisions, solve problems, and appreciate the patterns and mathematical relationships that shape the world.</a:t>
            </a:r>
          </a:p>
          <a:p>
            <a:r>
              <a:rPr lang="en-GB" dirty="0"/>
              <a:t>How does this statement relate to your discussion?</a:t>
            </a:r>
          </a:p>
        </p:txBody>
      </p:sp>
    </p:spTree>
    <p:extLst>
      <p:ext uri="{BB962C8B-B14F-4D97-AF65-F5344CB8AC3E}">
        <p14:creationId xmlns:p14="http://schemas.microsoft.com/office/powerpoint/2010/main" val="336253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80006-5B60-0914-6EB2-A085B7FE5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CAE39-46B9-8FCD-11DC-626E58536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Frameworks for problem-solving in maths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3AC40E0-6FAE-B713-16BE-57E8394A800A}"/>
              </a:ext>
            </a:extLst>
          </p:cNvPr>
          <p:cNvSpPr txBox="1">
            <a:spLocks/>
          </p:cNvSpPr>
          <p:nvPr/>
        </p:nvSpPr>
        <p:spPr>
          <a:xfrm>
            <a:off x="1451581" y="2015732"/>
            <a:ext cx="3749070" cy="38421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dirty="0"/>
              <a:t>Polya’s (1945) general framework that describes four problem-solving stages:</a:t>
            </a:r>
          </a:p>
          <a:p>
            <a:pPr>
              <a:spcBef>
                <a:spcPts val="600"/>
              </a:spcBef>
            </a:pPr>
            <a:r>
              <a:rPr lang="en-GB" dirty="0"/>
              <a:t>Understanding the problem</a:t>
            </a:r>
          </a:p>
          <a:p>
            <a:pPr>
              <a:spcBef>
                <a:spcPts val="600"/>
              </a:spcBef>
            </a:pPr>
            <a:r>
              <a:rPr lang="en-GB" dirty="0"/>
              <a:t>Devising a plan</a:t>
            </a:r>
          </a:p>
          <a:p>
            <a:pPr>
              <a:spcBef>
                <a:spcPts val="600"/>
              </a:spcBef>
            </a:pPr>
            <a:r>
              <a:rPr lang="en-GB" dirty="0"/>
              <a:t>Carrying out the plan.</a:t>
            </a:r>
          </a:p>
          <a:p>
            <a:pPr>
              <a:spcBef>
                <a:spcPts val="600"/>
              </a:spcBef>
            </a:pPr>
            <a:r>
              <a:rPr lang="en-GB" dirty="0"/>
              <a:t>Looking back.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dirty="0"/>
              <a:t>Problem-solving heuristics used to represent, explore, solve problems :</a:t>
            </a:r>
          </a:p>
          <a:p>
            <a:pPr>
              <a:spcBef>
                <a:spcPts val="600"/>
              </a:spcBef>
            </a:pPr>
            <a:r>
              <a:rPr lang="en-GB" dirty="0"/>
              <a:t>Analogy, drawing figures or auxiliary constructions, special cases, etc.</a:t>
            </a:r>
          </a:p>
          <a:p>
            <a:pPr>
              <a:spcBef>
                <a:spcPts val="600"/>
              </a:spcBef>
            </a:pPr>
            <a:r>
              <a:rPr lang="en-GB" dirty="0"/>
              <a:t>See ‘explicit teaching of problem-solving tactics’ (Foster, 2023, p.603) for the use of ‘auxiliary lines’ in geometry problems.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55B124-2435-049A-0B9E-3701A35C8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624" y="1906756"/>
            <a:ext cx="6300620" cy="3842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F1BEA5-B5E7-9040-6B2B-3F81C5751ED8}"/>
              </a:ext>
            </a:extLst>
          </p:cNvPr>
          <p:cNvSpPr txBox="1"/>
          <p:nvPr/>
        </p:nvSpPr>
        <p:spPr>
          <a:xfrm>
            <a:off x="5547944" y="5783510"/>
            <a:ext cx="5879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How else could you solve the problem with an auxiliary line?</a:t>
            </a:r>
          </a:p>
        </p:txBody>
      </p:sp>
    </p:spTree>
    <p:extLst>
      <p:ext uri="{BB962C8B-B14F-4D97-AF65-F5344CB8AC3E}">
        <p14:creationId xmlns:p14="http://schemas.microsoft.com/office/powerpoint/2010/main" val="348547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AE310-EE54-EA5F-0B8B-37E118176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Frameworks for problem-solving in maths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6B156-F5FC-9C31-E338-34CAC6A39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4034820" cy="34506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Schoenfeld’s (1985) framework to explain and document students’ problem-solving behaviours: </a:t>
            </a:r>
          </a:p>
          <a:p>
            <a:r>
              <a:rPr lang="en-GB" dirty="0"/>
              <a:t>The use of basic mathematical resources or knowledge base.</a:t>
            </a:r>
          </a:p>
          <a:p>
            <a:r>
              <a:rPr lang="en-GB" dirty="0"/>
              <a:t>The use of cognitive or heuristic strategies.</a:t>
            </a:r>
          </a:p>
          <a:p>
            <a:r>
              <a:rPr lang="en-GB" dirty="0"/>
              <a:t>The use of metacognitive or self-monitoring and control strategies.</a:t>
            </a:r>
          </a:p>
          <a:p>
            <a:r>
              <a:rPr lang="en-GB" dirty="0"/>
              <a:t>Students’ beliefs about mathematics and problem-solving.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434638-5ADE-A778-FF21-D8C5DDEFA893}"/>
              </a:ext>
            </a:extLst>
          </p:cNvPr>
          <p:cNvSpPr txBox="1">
            <a:spLocks/>
          </p:cNvSpPr>
          <p:nvPr/>
        </p:nvSpPr>
        <p:spPr>
          <a:xfrm>
            <a:off x="5876925" y="2015732"/>
            <a:ext cx="5177929" cy="386119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GB" dirty="0"/>
              <a:t>(NCTM, 2009) conceptualizes a ‘problem-solving approach’ as a way of fostering mathematical reasoning and sensemaking activities.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b="1" dirty="0"/>
              <a:t>Phases: </a:t>
            </a:r>
          </a:p>
          <a:p>
            <a:pPr>
              <a:spcBef>
                <a:spcPts val="0"/>
              </a:spcBef>
            </a:pPr>
            <a:r>
              <a:rPr lang="en-GB" dirty="0" err="1"/>
              <a:t>Analyzing</a:t>
            </a:r>
            <a:r>
              <a:rPr lang="en-GB" dirty="0"/>
              <a:t> a problem or concept.</a:t>
            </a:r>
          </a:p>
          <a:p>
            <a:pPr>
              <a:spcBef>
                <a:spcPts val="0"/>
              </a:spcBef>
            </a:pPr>
            <a:r>
              <a:rPr lang="en-GB" dirty="0"/>
              <a:t>Implementing a strategy.</a:t>
            </a:r>
          </a:p>
          <a:p>
            <a:pPr>
              <a:spcBef>
                <a:spcPts val="0"/>
              </a:spcBef>
            </a:pPr>
            <a:r>
              <a:rPr lang="en-GB" dirty="0"/>
              <a:t>Looking for connections.</a:t>
            </a:r>
          </a:p>
          <a:p>
            <a:pPr>
              <a:spcBef>
                <a:spcPts val="0"/>
              </a:spcBef>
            </a:pPr>
            <a:r>
              <a:rPr lang="en-GB" dirty="0"/>
              <a:t>Reflecting on a solution.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b="1" dirty="0"/>
              <a:t>Reasoning habits </a:t>
            </a:r>
            <a:r>
              <a:rPr lang="en-GB" dirty="0"/>
              <a:t>that students need to internalize and practice during the solution process: Finding key concepts, seeking for patterns, considering special cases, examining the meaning of procedures and operations, looking for connections, interpreting solutions, examining different problem-solving approaches, generalizing solutions, etc.</a:t>
            </a:r>
          </a:p>
        </p:txBody>
      </p:sp>
    </p:spTree>
    <p:extLst>
      <p:ext uri="{BB962C8B-B14F-4D97-AF65-F5344CB8AC3E}">
        <p14:creationId xmlns:p14="http://schemas.microsoft.com/office/powerpoint/2010/main" val="2013024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D6AD8-AAE6-52EF-DDEC-781013CDC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/>
              <a:t>problem-solving task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50F78-FB64-2606-9AB9-71E8A2853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4472971" cy="381356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Explain to others why the area of a trapezium is  ½h(</a:t>
            </a:r>
            <a:r>
              <a:rPr lang="en-GB" dirty="0" err="1"/>
              <a:t>a+b</a:t>
            </a:r>
            <a:r>
              <a:rPr lang="en-GB" dirty="0"/>
              <a:t>)</a:t>
            </a:r>
          </a:p>
          <a:p>
            <a:r>
              <a:rPr lang="en-GB" dirty="0"/>
              <a:t>Use a trapezium made from A4 paper to help you explain.</a:t>
            </a:r>
          </a:p>
          <a:p>
            <a:r>
              <a:rPr lang="en-GB" dirty="0"/>
              <a:t>Try and draw on a different conceptual representation to everybody else.</a:t>
            </a:r>
          </a:p>
          <a:p>
            <a:r>
              <a:rPr lang="en-GB" dirty="0"/>
              <a:t>How would you write the formula?</a:t>
            </a:r>
          </a:p>
          <a:p>
            <a:r>
              <a:rPr lang="en-GB" dirty="0"/>
              <a:t>Assume you know how to find the area of a rectangle, triangle, parallelogram.</a:t>
            </a:r>
          </a:p>
          <a:p>
            <a:endParaRPr lang="en-GB" b="1" i="1" dirty="0"/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A21D8F1-9B6F-8DBB-2380-31A19832A289}"/>
              </a:ext>
            </a:extLst>
          </p:cNvPr>
          <p:cNvSpPr txBox="1">
            <a:spLocks/>
          </p:cNvSpPr>
          <p:nvPr/>
        </p:nvSpPr>
        <p:spPr>
          <a:xfrm>
            <a:off x="9264770" y="2015732"/>
            <a:ext cx="1790084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A4101-7057-5413-4863-A26CDA6C2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987" y="2195209"/>
            <a:ext cx="3917867" cy="28090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9C28D0-DC05-4A80-FD1A-2EF9EAEEBB09}"/>
              </a:ext>
            </a:extLst>
          </p:cNvPr>
          <p:cNvSpPr txBox="1"/>
          <p:nvPr/>
        </p:nvSpPr>
        <p:spPr>
          <a:xfrm>
            <a:off x="6371687" y="5258991"/>
            <a:ext cx="5032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Reflect on what makes this a problem-solving task.</a:t>
            </a:r>
          </a:p>
        </p:txBody>
      </p:sp>
    </p:spTree>
    <p:extLst>
      <p:ext uri="{BB962C8B-B14F-4D97-AF65-F5344CB8AC3E}">
        <p14:creationId xmlns:p14="http://schemas.microsoft.com/office/powerpoint/2010/main" val="316033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4A5F5-BA87-EEEC-AD1A-5FA30C32D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Problem-solving as inclusive pedagogy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45B43-B2AC-3BA8-3390-866CC1065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5328782" cy="403774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Watch the 2½ mins video clip of Dylan William in conversation (from 13:17 to 15:42 only).</a:t>
            </a:r>
          </a:p>
          <a:p>
            <a:r>
              <a:rPr lang="en-GB" dirty="0">
                <a:solidFill>
                  <a:srgbClr val="C00000"/>
                </a:solidFill>
              </a:rPr>
              <a:t>Reflect on how problem-solving approaches offer a way of developing inclusive pedagogies in mathematics.</a:t>
            </a:r>
          </a:p>
          <a:p>
            <a:r>
              <a:rPr lang="en-GB" dirty="0"/>
              <a:t>Follow-up reading: Baldry, F., Mann, J., Horsman, R. </a:t>
            </a:r>
            <a:r>
              <a:rPr lang="en-GB" i="1" dirty="0"/>
              <a:t>et al.</a:t>
            </a:r>
            <a:r>
              <a:rPr lang="en-GB" dirty="0"/>
              <a:t> (2023). The use of carefully planned board work to support the productive discussion of multiple student responses in a Japanese problem-solving lesson. </a:t>
            </a:r>
            <a:br>
              <a:rPr lang="en-GB" dirty="0"/>
            </a:br>
            <a:r>
              <a:rPr lang="en-GB" dirty="0">
                <a:hlinkClick r:id="rId2"/>
              </a:rPr>
              <a:t>https://doi.org/10.1007/s10857-021-09511-6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FE08347C-894F-827C-C076-4F27D4D6B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228" y="2152649"/>
            <a:ext cx="3984626" cy="23907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8E50E8-C476-795F-466E-069F179E93AC}"/>
              </a:ext>
            </a:extLst>
          </p:cNvPr>
          <p:cNvSpPr txBox="1"/>
          <p:nvPr/>
        </p:nvSpPr>
        <p:spPr>
          <a:xfrm>
            <a:off x="7070228" y="4681081"/>
            <a:ext cx="41096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>
                <a:hlinkClick r:id="rId3"/>
              </a:rPr>
              <a:t>https://www.teachermagazine.com/au_en/articles/in-conversation-dylan-wiliam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5088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0771-BBC9-829F-BDF6-1F8E21DF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Promoting the teaching of mathematical problem solving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C641-73CC-E545-F216-5FF45A775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dirty="0"/>
              <a:t>“It has been a complaint for many decades that problem solving is not in practice as prominent within the school mathematics curriculum as it should be.” </a:t>
            </a:r>
            <a:r>
              <a:rPr lang="en-GB" dirty="0"/>
              <a:t>(Foster, 2033, p.595)</a:t>
            </a:r>
          </a:p>
          <a:p>
            <a:r>
              <a:rPr lang="en-GB" dirty="0">
                <a:solidFill>
                  <a:srgbClr val="C00000"/>
                </a:solidFill>
              </a:rPr>
              <a:t>How does this reflect the situation in your own context?</a:t>
            </a:r>
          </a:p>
          <a:p>
            <a:r>
              <a:rPr lang="en-GB" dirty="0">
                <a:solidFill>
                  <a:srgbClr val="C00000"/>
                </a:solidFill>
              </a:rPr>
              <a:t>Discuss why this might be the case.</a:t>
            </a:r>
          </a:p>
          <a:p>
            <a:r>
              <a:rPr lang="en-GB" dirty="0">
                <a:solidFill>
                  <a:srgbClr val="C00000"/>
                </a:solidFill>
              </a:rPr>
              <a:t>How might it be addressed?</a:t>
            </a:r>
          </a:p>
        </p:txBody>
      </p:sp>
    </p:spTree>
    <p:extLst>
      <p:ext uri="{BB962C8B-B14F-4D97-AF65-F5344CB8AC3E}">
        <p14:creationId xmlns:p14="http://schemas.microsoft.com/office/powerpoint/2010/main" val="2847483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078D3-F51D-5869-4E97-3FAAF8668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55022-B1C8-B0D1-CF4E-369FD600A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Baldry, F., Mann, J., Horsman, R. et al. The use of carefully planned board work to support the productive discussion of multiple student responses in a Japanese problem-solving lesson. </a:t>
            </a:r>
            <a:r>
              <a:rPr lang="en-GB" i="1" dirty="0"/>
              <a:t>Journal for Mathematics Teacher Education</a:t>
            </a:r>
            <a:r>
              <a:rPr lang="en-GB" dirty="0"/>
              <a:t>, 26 (2), 129–153 (2023). </a:t>
            </a:r>
            <a:r>
              <a:rPr lang="en-GB" dirty="0">
                <a:hlinkClick r:id="rId2"/>
              </a:rPr>
              <a:t>https://doi.org/10.1007/s10857-021-09511-6</a:t>
            </a:r>
            <a:r>
              <a:rPr lang="en-GB" dirty="0"/>
              <a:t>  </a:t>
            </a:r>
          </a:p>
          <a:p>
            <a:r>
              <a:rPr lang="en-GB" dirty="0"/>
              <a:t>Foster, C. (2023). Problem solving in the mathematics curriculum: From domain-general strategies to domain-specific tactics. </a:t>
            </a:r>
            <a:r>
              <a:rPr lang="en-GB" i="1" dirty="0"/>
              <a:t>The Curriculum Journal</a:t>
            </a:r>
            <a:r>
              <a:rPr lang="en-GB" dirty="0"/>
              <a:t>, 34(4), pp. 594-612. </a:t>
            </a:r>
            <a:br>
              <a:rPr lang="en-GB" dirty="0"/>
            </a:br>
            <a:r>
              <a:rPr lang="en-GB" dirty="0">
                <a:hlinkClick r:id="rId3"/>
              </a:rPr>
              <a:t>https://doi-org.libezproxy.dundee.ac.uk/10.1002/curj.213</a:t>
            </a:r>
            <a:r>
              <a:rPr lang="en-GB" dirty="0"/>
              <a:t> </a:t>
            </a:r>
          </a:p>
          <a:p>
            <a:r>
              <a:rPr lang="en-GB" dirty="0"/>
              <a:t>NCTM (2009) </a:t>
            </a:r>
            <a:r>
              <a:rPr lang="en-GB" i="1" dirty="0"/>
              <a:t>Focus in high school mathematics. Reasoning and sense making</a:t>
            </a:r>
            <a:r>
              <a:rPr lang="en-GB" dirty="0"/>
              <a:t>. NCTM, Reston.</a:t>
            </a:r>
          </a:p>
          <a:p>
            <a:r>
              <a:rPr lang="en-GB" dirty="0"/>
              <a:t>Polya, G. (1945). </a:t>
            </a:r>
            <a:r>
              <a:rPr lang="en-GB" i="1" dirty="0"/>
              <a:t>How to solve it</a:t>
            </a:r>
            <a:r>
              <a:rPr lang="en-GB" dirty="0"/>
              <a:t>. Princeton University Press, Princeton.</a:t>
            </a:r>
          </a:p>
          <a:p>
            <a:r>
              <a:rPr lang="en-GB" dirty="0"/>
              <a:t>Schoenfeld, A. (1985). </a:t>
            </a:r>
            <a:r>
              <a:rPr lang="en-GB" i="1" dirty="0"/>
              <a:t>Mathematical problem solving</a:t>
            </a:r>
            <a:r>
              <a:rPr lang="en-GB" dirty="0"/>
              <a:t>. Academic, New York.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037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7D1DA-CF45-6EA1-6F47-A9DFCCF1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Link </a:t>
            </a:r>
            <a:r>
              <a:rPr lang="en-GB" dirty="0"/>
              <a:t>to PowerPoint presentations </a:t>
            </a:r>
            <a:br>
              <a:rPr lang="en-GB" dirty="0"/>
            </a:br>
            <a:r>
              <a:rPr lang="en-GB" dirty="0"/>
              <a:t>for all four workshops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B83A4-BFEA-0507-6F5E-D62ECCBD1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5604321"/>
            <a:ext cx="9603275" cy="546313"/>
          </a:xfrm>
        </p:spPr>
        <p:txBody>
          <a:bodyPr/>
          <a:lstStyle/>
          <a:p>
            <a:pPr marL="0" indent="0" algn="ctr">
              <a:buNone/>
            </a:pPr>
            <a:r>
              <a:rPr lang="en-GB" u="sng" dirty="0">
                <a:hlinkClick r:id="rId2"/>
              </a:rPr>
              <a:t>www.mathsocialjustice.org/amesa-workshops/</a:t>
            </a:r>
            <a:endParaRPr lang="en-GB" dirty="0"/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3A804E6-666A-FE62-9758-5A0679EC1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563" y="1975448"/>
            <a:ext cx="3628873" cy="362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7830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1439</TotalTime>
  <Words>922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Gallery</vt:lpstr>
      <vt:lpstr>Workshop 1: mathematical problem solving</vt:lpstr>
      <vt:lpstr>What is mathematical problem-solving?</vt:lpstr>
      <vt:lpstr>why is mathematical problem-solving important?</vt:lpstr>
      <vt:lpstr>Frameworks for problem-solving in maths</vt:lpstr>
      <vt:lpstr>Frameworks for problem-solving in maths</vt:lpstr>
      <vt:lpstr>A problem-solving task</vt:lpstr>
      <vt:lpstr>Problem-solving as inclusive pedagogy</vt:lpstr>
      <vt:lpstr>Promoting the teaching of mathematical problem solving</vt:lpstr>
      <vt:lpstr>References</vt:lpstr>
      <vt:lpstr>Link to PowerPoint presentations  for all four workshops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 Wright (Staff)</dc:creator>
  <cp:lastModifiedBy>Pete Wright (Staff)</cp:lastModifiedBy>
  <cp:revision>1</cp:revision>
  <cp:lastPrinted>2025-06-20T17:07:45Z</cp:lastPrinted>
  <dcterms:created xsi:type="dcterms:W3CDTF">2025-06-18T09:29:42Z</dcterms:created>
  <dcterms:modified xsi:type="dcterms:W3CDTF">2025-06-25T18:07:37Z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618d1e0-f5d7-4da7-8ddd-3b83021a2c85_Enabled">
    <vt:lpwstr>true</vt:lpwstr>
  </property>
  <property fmtid="{D5CDD505-2E9C-101B-9397-08002B2CF9AE}" pid="3" name="MSIP_Label_a618d1e0-f5d7-4da7-8ddd-3b83021a2c85_SetDate">
    <vt:lpwstr>2025-06-18T09:32:23Z</vt:lpwstr>
  </property>
  <property fmtid="{D5CDD505-2E9C-101B-9397-08002B2CF9AE}" pid="4" name="MSIP_Label_a618d1e0-f5d7-4da7-8ddd-3b83021a2c85_Method">
    <vt:lpwstr>Standard</vt:lpwstr>
  </property>
  <property fmtid="{D5CDD505-2E9C-101B-9397-08002B2CF9AE}" pid="5" name="MSIP_Label_a618d1e0-f5d7-4da7-8ddd-3b83021a2c85_Name">
    <vt:lpwstr>Private</vt:lpwstr>
  </property>
  <property fmtid="{D5CDD505-2E9C-101B-9397-08002B2CF9AE}" pid="6" name="MSIP_Label_a618d1e0-f5d7-4da7-8ddd-3b83021a2c85_SiteId">
    <vt:lpwstr>ae323139-093a-4d2a-81a6-5d334bcd9019</vt:lpwstr>
  </property>
  <property fmtid="{D5CDD505-2E9C-101B-9397-08002B2CF9AE}" pid="7" name="MSIP_Label_a618d1e0-f5d7-4da7-8ddd-3b83021a2c85_ActionId">
    <vt:lpwstr>031a2084-a32d-4020-b6f5-a0954b94d53d</vt:lpwstr>
  </property>
  <property fmtid="{D5CDD505-2E9C-101B-9397-08002B2CF9AE}" pid="8" name="MSIP_Label_a618d1e0-f5d7-4da7-8ddd-3b83021a2c85_ContentBits">
    <vt:lpwstr>0</vt:lpwstr>
  </property>
  <property fmtid="{D5CDD505-2E9C-101B-9397-08002B2CF9AE}" pid="9" name="MSIP_Label_a618d1e0-f5d7-4da7-8ddd-3b83021a2c85_Tag">
    <vt:lpwstr>10, 3, 0, 1</vt:lpwstr>
  </property>
</Properties>
</file>