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7" r:id="rId2"/>
    <p:sldId id="258" r:id="rId3"/>
    <p:sldId id="259" r:id="rId4"/>
    <p:sldId id="266" r:id="rId5"/>
    <p:sldId id="260" r:id="rId6"/>
    <p:sldId id="278" r:id="rId7"/>
    <p:sldId id="262" r:id="rId8"/>
    <p:sldId id="264" r:id="rId9"/>
    <p:sldId id="263" r:id="rId10"/>
    <p:sldId id="265" r:id="rId11"/>
    <p:sldId id="279" r:id="rId12"/>
    <p:sldId id="261" r:id="rId13"/>
    <p:sldId id="268" r:id="rId14"/>
    <p:sldId id="271" r:id="rId15"/>
    <p:sldId id="270" r:id="rId16"/>
    <p:sldId id="272" r:id="rId17"/>
    <p:sldId id="275" r:id="rId18"/>
    <p:sldId id="273" r:id="rId19"/>
    <p:sldId id="276" r:id="rId20"/>
    <p:sldId id="277" r:id="rId21"/>
    <p:sldId id="267" r:id="rId22"/>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878109-0A14-4A92-A11C-29612403A762}" v="99" dt="2025-06-19T07:35:57.2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A7878109-0A14-4A92-A11C-29612403A762}"/>
    <pc:docChg chg="undo custSel addSld delSld modSld sldOrd">
      <pc:chgData name="Pete Wright (Staff)" userId="b7ce7c8a-bb04-43ee-a74c-0b3ee141521b" providerId="ADAL" clId="{A7878109-0A14-4A92-A11C-29612403A762}" dt="2025-06-19T07:37:16.535" v="12496" actId="14100"/>
      <pc:docMkLst>
        <pc:docMk/>
      </pc:docMkLst>
      <pc:sldChg chg="modSp add del mod">
        <pc:chgData name="Pete Wright (Staff)" userId="b7ce7c8a-bb04-43ee-a74c-0b3ee141521b" providerId="ADAL" clId="{A7878109-0A14-4A92-A11C-29612403A762}" dt="2025-06-18T09:42:05.802" v="214" actId="2696"/>
        <pc:sldMkLst>
          <pc:docMk/>
          <pc:sldMk cId="1934303170" sldId="256"/>
        </pc:sldMkLst>
        <pc:spChg chg="mod">
          <ac:chgData name="Pete Wright (Staff)" userId="b7ce7c8a-bb04-43ee-a74c-0b3ee141521b" providerId="ADAL" clId="{A7878109-0A14-4A92-A11C-29612403A762}" dt="2025-06-18T09:41:53.595" v="213" actId="27636"/>
          <ac:spMkLst>
            <pc:docMk/>
            <pc:sldMk cId="1934303170" sldId="256"/>
            <ac:spMk id="2" creationId="{6A1C7DEA-C42D-6B71-D029-851AB8D98DE4}"/>
          </ac:spMkLst>
        </pc:spChg>
      </pc:sldChg>
      <pc:sldChg chg="addSp modSp mod setBg">
        <pc:chgData name="Pete Wright (Staff)" userId="b7ce7c8a-bb04-43ee-a74c-0b3ee141521b" providerId="ADAL" clId="{A7878109-0A14-4A92-A11C-29612403A762}" dt="2025-06-18T09:52:40.159" v="220" actId="20577"/>
        <pc:sldMkLst>
          <pc:docMk/>
          <pc:sldMk cId="1780122071" sldId="257"/>
        </pc:sldMkLst>
        <pc:spChg chg="mod">
          <ac:chgData name="Pete Wright (Staff)" userId="b7ce7c8a-bb04-43ee-a74c-0b3ee141521b" providerId="ADAL" clId="{A7878109-0A14-4A92-A11C-29612403A762}" dt="2025-06-18T09:42:24.238" v="219" actId="27636"/>
          <ac:spMkLst>
            <pc:docMk/>
            <pc:sldMk cId="1780122071" sldId="257"/>
            <ac:spMk id="2" creationId="{3ADF36ED-F200-7E3C-5289-16C8D55E9464}"/>
          </ac:spMkLst>
        </pc:spChg>
        <pc:spChg chg="mod">
          <ac:chgData name="Pete Wright (Staff)" userId="b7ce7c8a-bb04-43ee-a74c-0b3ee141521b" providerId="ADAL" clId="{A7878109-0A14-4A92-A11C-29612403A762}" dt="2025-06-18T09:52:40.159" v="220" actId="20577"/>
          <ac:spMkLst>
            <pc:docMk/>
            <pc:sldMk cId="1780122071" sldId="257"/>
            <ac:spMk id="3" creationId="{07926BA7-7BE8-E3F7-9523-92B5B1C5CCF3}"/>
          </ac:spMkLst>
        </pc:spChg>
        <pc:picChg chg="add mod">
          <ac:chgData name="Pete Wright (Staff)" userId="b7ce7c8a-bb04-43ee-a74c-0b3ee141521b" providerId="ADAL" clId="{A7878109-0A14-4A92-A11C-29612403A762}" dt="2025-06-18T09:39:48.484" v="134" actId="26606"/>
          <ac:picMkLst>
            <pc:docMk/>
            <pc:sldMk cId="1780122071" sldId="257"/>
            <ac:picMk id="5" creationId="{B4137D6C-83C4-D68E-A09C-8CC0AE0EFC99}"/>
          </ac:picMkLst>
        </pc:picChg>
      </pc:sldChg>
      <pc:sldChg chg="addSp delSp modSp new mod">
        <pc:chgData name="Pete Wright (Staff)" userId="b7ce7c8a-bb04-43ee-a74c-0b3ee141521b" providerId="ADAL" clId="{A7878109-0A14-4A92-A11C-29612403A762}" dt="2025-06-18T17:47:36.411" v="11281" actId="27636"/>
        <pc:sldMkLst>
          <pc:docMk/>
          <pc:sldMk cId="3160330301" sldId="258"/>
        </pc:sldMkLst>
        <pc:spChg chg="mod">
          <ac:chgData name="Pete Wright (Staff)" userId="b7ce7c8a-bb04-43ee-a74c-0b3ee141521b" providerId="ADAL" clId="{A7878109-0A14-4A92-A11C-29612403A762}" dt="2025-06-18T10:26:35.851" v="247" actId="20577"/>
          <ac:spMkLst>
            <pc:docMk/>
            <pc:sldMk cId="3160330301" sldId="258"/>
            <ac:spMk id="2" creationId="{A1DD6AD8-AAE6-52EF-DDEC-781013CDCD68}"/>
          </ac:spMkLst>
        </pc:spChg>
        <pc:spChg chg="mod">
          <ac:chgData name="Pete Wright (Staff)" userId="b7ce7c8a-bb04-43ee-a74c-0b3ee141521b" providerId="ADAL" clId="{A7878109-0A14-4A92-A11C-29612403A762}" dt="2025-06-18T17:47:36.411" v="11281" actId="27636"/>
          <ac:spMkLst>
            <pc:docMk/>
            <pc:sldMk cId="3160330301" sldId="258"/>
            <ac:spMk id="3" creationId="{D8A50F78-FB64-2606-9AB9-71E8A285373C}"/>
          </ac:spMkLst>
        </pc:spChg>
        <pc:spChg chg="add mod">
          <ac:chgData name="Pete Wright (Staff)" userId="b7ce7c8a-bb04-43ee-a74c-0b3ee141521b" providerId="ADAL" clId="{A7878109-0A14-4A92-A11C-29612403A762}" dt="2025-06-18T10:56:36.933" v="1456" actId="14100"/>
          <ac:spMkLst>
            <pc:docMk/>
            <pc:sldMk cId="3160330301" sldId="258"/>
            <ac:spMk id="4" creationId="{FA21D8F1-9B6F-8DBB-2380-31A19832A289}"/>
          </ac:spMkLst>
        </pc:spChg>
        <pc:spChg chg="add del mod">
          <ac:chgData name="Pete Wright (Staff)" userId="b7ce7c8a-bb04-43ee-a74c-0b3ee141521b" providerId="ADAL" clId="{A7878109-0A14-4A92-A11C-29612403A762}" dt="2025-06-18T10:57:34.725" v="1459" actId="21"/>
          <ac:spMkLst>
            <pc:docMk/>
            <pc:sldMk cId="3160330301" sldId="258"/>
            <ac:spMk id="5" creationId="{21916BFF-1D4D-E945-FD21-8A167E4E8A9C}"/>
          </ac:spMkLst>
        </pc:spChg>
      </pc:sldChg>
      <pc:sldChg chg="addSp modSp new mod setBg">
        <pc:chgData name="Pete Wright (Staff)" userId="b7ce7c8a-bb04-43ee-a74c-0b3ee141521b" providerId="ADAL" clId="{A7878109-0A14-4A92-A11C-29612403A762}" dt="2025-06-18T18:07:15.704" v="12017" actId="20577"/>
        <pc:sldMkLst>
          <pc:docMk/>
          <pc:sldMk cId="675397247" sldId="259"/>
        </pc:sldMkLst>
        <pc:spChg chg="mod">
          <ac:chgData name="Pete Wright (Staff)" userId="b7ce7c8a-bb04-43ee-a74c-0b3ee141521b" providerId="ADAL" clId="{A7878109-0A14-4A92-A11C-29612403A762}" dt="2025-06-18T10:41:28.201" v="812" actId="26606"/>
          <ac:spMkLst>
            <pc:docMk/>
            <pc:sldMk cId="675397247" sldId="259"/>
            <ac:spMk id="2" creationId="{7DE8A769-DDED-0E10-7E02-0725D09F02EE}"/>
          </ac:spMkLst>
        </pc:spChg>
        <pc:spChg chg="mod">
          <ac:chgData name="Pete Wright (Staff)" userId="b7ce7c8a-bb04-43ee-a74c-0b3ee141521b" providerId="ADAL" clId="{A7878109-0A14-4A92-A11C-29612403A762}" dt="2025-06-18T18:07:15.704" v="12017" actId="20577"/>
          <ac:spMkLst>
            <pc:docMk/>
            <pc:sldMk cId="675397247" sldId="259"/>
            <ac:spMk id="3" creationId="{CC078B5E-627C-AAC5-24E8-29E4FEB9A28E}"/>
          </ac:spMkLst>
        </pc:spChg>
        <pc:picChg chg="add mod">
          <ac:chgData name="Pete Wright (Staff)" userId="b7ce7c8a-bb04-43ee-a74c-0b3ee141521b" providerId="ADAL" clId="{A7878109-0A14-4A92-A11C-29612403A762}" dt="2025-06-18T10:41:35.639" v="814" actId="208"/>
          <ac:picMkLst>
            <pc:docMk/>
            <pc:sldMk cId="675397247" sldId="259"/>
            <ac:picMk id="5" creationId="{D0103EEA-EE89-C1BC-BBF5-7F4EB5141356}"/>
          </ac:picMkLst>
        </pc:picChg>
      </pc:sldChg>
      <pc:sldChg chg="addSp delSp modSp new mod setBg">
        <pc:chgData name="Pete Wright (Staff)" userId="b7ce7c8a-bb04-43ee-a74c-0b3ee141521b" providerId="ADAL" clId="{A7878109-0A14-4A92-A11C-29612403A762}" dt="2025-06-18T18:13:25.955" v="12142" actId="20577"/>
        <pc:sldMkLst>
          <pc:docMk/>
          <pc:sldMk cId="720988074" sldId="260"/>
        </pc:sldMkLst>
        <pc:spChg chg="mod">
          <ac:chgData name="Pete Wright (Staff)" userId="b7ce7c8a-bb04-43ee-a74c-0b3ee141521b" providerId="ADAL" clId="{A7878109-0A14-4A92-A11C-29612403A762}" dt="2025-06-18T11:00:34.578" v="1468" actId="26606"/>
          <ac:spMkLst>
            <pc:docMk/>
            <pc:sldMk cId="720988074" sldId="260"/>
            <ac:spMk id="2" creationId="{6080B107-76CB-D813-7C95-8FBD1C3A081B}"/>
          </ac:spMkLst>
        </pc:spChg>
        <pc:spChg chg="add del mod">
          <ac:chgData name="Pete Wright (Staff)" userId="b7ce7c8a-bb04-43ee-a74c-0b3ee141521b" providerId="ADAL" clId="{A7878109-0A14-4A92-A11C-29612403A762}" dt="2025-06-18T18:13:25.955" v="12142" actId="20577"/>
          <ac:spMkLst>
            <pc:docMk/>
            <pc:sldMk cId="720988074" sldId="260"/>
            <ac:spMk id="3" creationId="{FFCF866E-AC43-47E4-D3F3-16F22989B969}"/>
          </ac:spMkLst>
        </pc:spChg>
        <pc:spChg chg="add del">
          <ac:chgData name="Pete Wright (Staff)" userId="b7ce7c8a-bb04-43ee-a74c-0b3ee141521b" providerId="ADAL" clId="{A7878109-0A14-4A92-A11C-29612403A762}" dt="2025-06-18T11:00:25.512" v="1466" actId="26606"/>
          <ac:spMkLst>
            <pc:docMk/>
            <pc:sldMk cId="720988074" sldId="260"/>
            <ac:spMk id="9" creationId="{84C75E2B-CACA-478C-B26B-182AF87A18E3}"/>
          </ac:spMkLst>
        </pc:spChg>
        <pc:grpChg chg="add del">
          <ac:chgData name="Pete Wright (Staff)" userId="b7ce7c8a-bb04-43ee-a74c-0b3ee141521b" providerId="ADAL" clId="{A7878109-0A14-4A92-A11C-29612403A762}" dt="2025-06-18T11:00:34.578" v="1468" actId="26606"/>
          <ac:grpSpMkLst>
            <pc:docMk/>
            <pc:sldMk cId="720988074" sldId="260"/>
            <ac:grpSpMk id="6" creationId="{F7C65FA4-631C-444F-89AA-F891363CCF6E}"/>
          </ac:grpSpMkLst>
        </pc:grpChg>
        <pc:picChg chg="add mod">
          <ac:chgData name="Pete Wright (Staff)" userId="b7ce7c8a-bb04-43ee-a74c-0b3ee141521b" providerId="ADAL" clId="{A7878109-0A14-4A92-A11C-29612403A762}" dt="2025-06-18T11:00:35.885" v="1469"/>
          <ac:picMkLst>
            <pc:docMk/>
            <pc:sldMk cId="720988074" sldId="260"/>
            <ac:picMk id="4" creationId="{E1266721-D440-4D89-316C-2A700A030BC4}"/>
          </ac:picMkLst>
        </pc:picChg>
        <pc:picChg chg="add mod">
          <ac:chgData name="Pete Wright (Staff)" userId="b7ce7c8a-bb04-43ee-a74c-0b3ee141521b" providerId="ADAL" clId="{A7878109-0A14-4A92-A11C-29612403A762}" dt="2025-06-18T18:12:13.163" v="12090" actId="1076"/>
          <ac:picMkLst>
            <pc:docMk/>
            <pc:sldMk cId="720988074" sldId="260"/>
            <ac:picMk id="5" creationId="{666A19FC-C23C-CA02-A7A2-9482CA398E68}"/>
          </ac:picMkLst>
        </pc:picChg>
        <pc:picChg chg="add del">
          <ac:chgData name="Pete Wright (Staff)" userId="b7ce7c8a-bb04-43ee-a74c-0b3ee141521b" providerId="ADAL" clId="{A7878109-0A14-4A92-A11C-29612403A762}" dt="2025-06-18T11:00:25.512" v="1466" actId="26606"/>
          <ac:picMkLst>
            <pc:docMk/>
            <pc:sldMk cId="720988074" sldId="260"/>
            <ac:picMk id="11" creationId="{50FF2874-547C-4D14-9E18-28B19002FB8C}"/>
          </ac:picMkLst>
        </pc:picChg>
        <pc:cxnChg chg="add del">
          <ac:chgData name="Pete Wright (Staff)" userId="b7ce7c8a-bb04-43ee-a74c-0b3ee141521b" providerId="ADAL" clId="{A7878109-0A14-4A92-A11C-29612403A762}" dt="2025-06-18T11:00:25.512" v="1466" actId="26606"/>
          <ac:cxnSpMkLst>
            <pc:docMk/>
            <pc:sldMk cId="720988074" sldId="260"/>
            <ac:cxnSpMk id="13" creationId="{36CF827D-A163-47F7-BD87-34EB4FA7D696}"/>
          </ac:cxnSpMkLst>
        </pc:cxnChg>
        <pc:cxnChg chg="add del">
          <ac:chgData name="Pete Wright (Staff)" userId="b7ce7c8a-bb04-43ee-a74c-0b3ee141521b" providerId="ADAL" clId="{A7878109-0A14-4A92-A11C-29612403A762}" dt="2025-06-18T11:00:25.512" v="1466" actId="26606"/>
          <ac:cxnSpMkLst>
            <pc:docMk/>
            <pc:sldMk cId="720988074" sldId="260"/>
            <ac:cxnSpMk id="15" creationId="{D299D9A9-1DA8-433D-A9BC-FB48D93D4217}"/>
          </ac:cxnSpMkLst>
        </pc:cxnChg>
      </pc:sldChg>
      <pc:sldChg chg="add del">
        <pc:chgData name="Pete Wright (Staff)" userId="b7ce7c8a-bb04-43ee-a74c-0b3ee141521b" providerId="ADAL" clId="{A7878109-0A14-4A92-A11C-29612403A762}" dt="2025-06-18T10:53:29.635" v="1440" actId="47"/>
        <pc:sldMkLst>
          <pc:docMk/>
          <pc:sldMk cId="3889487686" sldId="260"/>
        </pc:sldMkLst>
      </pc:sldChg>
      <pc:sldChg chg="addSp delSp modSp add mod modAnim">
        <pc:chgData name="Pete Wright (Staff)" userId="b7ce7c8a-bb04-43ee-a74c-0b3ee141521b" providerId="ADAL" clId="{A7878109-0A14-4A92-A11C-29612403A762}" dt="2025-06-18T18:23:42.012" v="12265" actId="113"/>
        <pc:sldMkLst>
          <pc:docMk/>
          <pc:sldMk cId="462070301" sldId="261"/>
        </pc:sldMkLst>
        <pc:spChg chg="mod">
          <ac:chgData name="Pete Wright (Staff)" userId="b7ce7c8a-bb04-43ee-a74c-0b3ee141521b" providerId="ADAL" clId="{A7878109-0A14-4A92-A11C-29612403A762}" dt="2025-06-18T18:23:42.012" v="12265" actId="113"/>
          <ac:spMkLst>
            <pc:docMk/>
            <pc:sldMk cId="462070301" sldId="261"/>
            <ac:spMk id="2" creationId="{A7B926AF-32F9-7C00-508B-3F2E5B32620E}"/>
          </ac:spMkLst>
        </pc:spChg>
        <pc:spChg chg="mod">
          <ac:chgData name="Pete Wright (Staff)" userId="b7ce7c8a-bb04-43ee-a74c-0b3ee141521b" providerId="ADAL" clId="{A7878109-0A14-4A92-A11C-29612403A762}" dt="2025-06-18T18:08:09.477" v="12018" actId="20577"/>
          <ac:spMkLst>
            <pc:docMk/>
            <pc:sldMk cId="462070301" sldId="261"/>
            <ac:spMk id="3" creationId="{1C7962CA-D9D8-9836-91AC-178B90892189}"/>
          </ac:spMkLst>
        </pc:spChg>
        <pc:spChg chg="add del mod">
          <ac:chgData name="Pete Wright (Staff)" userId="b7ce7c8a-bb04-43ee-a74c-0b3ee141521b" providerId="ADAL" clId="{A7878109-0A14-4A92-A11C-29612403A762}" dt="2025-06-18T14:14:30.101" v="5393" actId="478"/>
          <ac:spMkLst>
            <pc:docMk/>
            <pc:sldMk cId="462070301" sldId="261"/>
            <ac:spMk id="4" creationId="{07F27770-7B88-D5D7-646E-0F3A3F996A68}"/>
          </ac:spMkLst>
        </pc:spChg>
        <pc:spChg chg="add mod">
          <ac:chgData name="Pete Wright (Staff)" userId="b7ce7c8a-bb04-43ee-a74c-0b3ee141521b" providerId="ADAL" clId="{A7878109-0A14-4A92-A11C-29612403A762}" dt="2025-06-18T14:30:33.607" v="5968" actId="1076"/>
          <ac:spMkLst>
            <pc:docMk/>
            <pc:sldMk cId="462070301" sldId="261"/>
            <ac:spMk id="8" creationId="{6DCA6FA5-A62D-C0C2-4A6C-9C09FD7280B5}"/>
          </ac:spMkLst>
        </pc:spChg>
        <pc:spChg chg="add mod">
          <ac:chgData name="Pete Wright (Staff)" userId="b7ce7c8a-bb04-43ee-a74c-0b3ee141521b" providerId="ADAL" clId="{A7878109-0A14-4A92-A11C-29612403A762}" dt="2025-06-18T14:30:44.028" v="5983" actId="20577"/>
          <ac:spMkLst>
            <pc:docMk/>
            <pc:sldMk cId="462070301" sldId="261"/>
            <ac:spMk id="9" creationId="{C2F6F02F-EC6B-8A51-57A9-5C0E5EDCCF69}"/>
          </ac:spMkLst>
        </pc:spChg>
        <pc:picChg chg="add mod">
          <ac:chgData name="Pete Wright (Staff)" userId="b7ce7c8a-bb04-43ee-a74c-0b3ee141521b" providerId="ADAL" clId="{A7878109-0A14-4A92-A11C-29612403A762}" dt="2025-06-18T14:29:36.923" v="5941" actId="1076"/>
          <ac:picMkLst>
            <pc:docMk/>
            <pc:sldMk cId="462070301" sldId="261"/>
            <ac:picMk id="5" creationId="{9A533E5E-A492-8007-9A13-5D205899B792}"/>
          </ac:picMkLst>
        </pc:picChg>
        <pc:picChg chg="add mod">
          <ac:chgData name="Pete Wright (Staff)" userId="b7ce7c8a-bb04-43ee-a74c-0b3ee141521b" providerId="ADAL" clId="{A7878109-0A14-4A92-A11C-29612403A762}" dt="2025-06-18T14:29:35.343" v="5940" actId="1076"/>
          <ac:picMkLst>
            <pc:docMk/>
            <pc:sldMk cId="462070301" sldId="261"/>
            <ac:picMk id="6" creationId="{8FA571CA-D0DE-DE09-2531-6AEA3EC85EC3}"/>
          </ac:picMkLst>
        </pc:picChg>
      </pc:sldChg>
      <pc:sldChg chg="addSp modSp new mod ord">
        <pc:chgData name="Pete Wright (Staff)" userId="b7ce7c8a-bb04-43ee-a74c-0b3ee141521b" providerId="ADAL" clId="{A7878109-0A14-4A92-A11C-29612403A762}" dt="2025-06-18T18:14:50.042" v="12179" actId="20577"/>
        <pc:sldMkLst>
          <pc:docMk/>
          <pc:sldMk cId="1416606627" sldId="262"/>
        </pc:sldMkLst>
        <pc:spChg chg="mod">
          <ac:chgData name="Pete Wright (Staff)" userId="b7ce7c8a-bb04-43ee-a74c-0b3ee141521b" providerId="ADAL" clId="{A7878109-0A14-4A92-A11C-29612403A762}" dt="2025-06-18T11:16:47.528" v="2181" actId="20577"/>
          <ac:spMkLst>
            <pc:docMk/>
            <pc:sldMk cId="1416606627" sldId="262"/>
            <ac:spMk id="2" creationId="{E5ABBD71-6C7B-91BD-08A6-9D4CFFCEA5F6}"/>
          </ac:spMkLst>
        </pc:spChg>
        <pc:spChg chg="mod">
          <ac:chgData name="Pete Wright (Staff)" userId="b7ce7c8a-bb04-43ee-a74c-0b3ee141521b" providerId="ADAL" clId="{A7878109-0A14-4A92-A11C-29612403A762}" dt="2025-06-18T18:14:50.042" v="12179" actId="20577"/>
          <ac:spMkLst>
            <pc:docMk/>
            <pc:sldMk cId="1416606627" sldId="262"/>
            <ac:spMk id="3" creationId="{E98D2BBC-CF25-F08E-4FD0-17E1FAB648C1}"/>
          </ac:spMkLst>
        </pc:spChg>
        <pc:spChg chg="add mod">
          <ac:chgData name="Pete Wright (Staff)" userId="b7ce7c8a-bb04-43ee-a74c-0b3ee141521b" providerId="ADAL" clId="{A7878109-0A14-4A92-A11C-29612403A762}" dt="2025-06-18T11:20:41.612" v="2298" actId="27636"/>
          <ac:spMkLst>
            <pc:docMk/>
            <pc:sldMk cId="1416606627" sldId="262"/>
            <ac:spMk id="4" creationId="{7B107BEE-1A8C-2CC5-0312-EADCD9AE2931}"/>
          </ac:spMkLst>
        </pc:spChg>
        <pc:picChg chg="add mod">
          <ac:chgData name="Pete Wright (Staff)" userId="b7ce7c8a-bb04-43ee-a74c-0b3ee141521b" providerId="ADAL" clId="{A7878109-0A14-4A92-A11C-29612403A762}" dt="2025-06-18T11:47:20.613" v="2881" actId="208"/>
          <ac:picMkLst>
            <pc:docMk/>
            <pc:sldMk cId="1416606627" sldId="262"/>
            <ac:picMk id="6" creationId="{55B1803C-11D2-BA47-6841-E4FCE4001D91}"/>
          </ac:picMkLst>
        </pc:picChg>
      </pc:sldChg>
      <pc:sldChg chg="addSp delSp modSp add mod">
        <pc:chgData name="Pete Wright (Staff)" userId="b7ce7c8a-bb04-43ee-a74c-0b3ee141521b" providerId="ADAL" clId="{A7878109-0A14-4A92-A11C-29612403A762}" dt="2025-06-18T18:17:29.936" v="12208" actId="20577"/>
        <pc:sldMkLst>
          <pc:docMk/>
          <pc:sldMk cId="2155378783" sldId="263"/>
        </pc:sldMkLst>
        <pc:spChg chg="mod">
          <ac:chgData name="Pete Wright (Staff)" userId="b7ce7c8a-bb04-43ee-a74c-0b3ee141521b" providerId="ADAL" clId="{A7878109-0A14-4A92-A11C-29612403A762}" dt="2025-06-18T11:41:33.591" v="2811" actId="20577"/>
          <ac:spMkLst>
            <pc:docMk/>
            <pc:sldMk cId="2155378783" sldId="263"/>
            <ac:spMk id="2" creationId="{FD34DEA9-40F9-B180-3DDF-FDC23467BFEB}"/>
          </ac:spMkLst>
        </pc:spChg>
        <pc:spChg chg="mod">
          <ac:chgData name="Pete Wright (Staff)" userId="b7ce7c8a-bb04-43ee-a74c-0b3ee141521b" providerId="ADAL" clId="{A7878109-0A14-4A92-A11C-29612403A762}" dt="2025-06-18T18:17:29.936" v="12208" actId="20577"/>
          <ac:spMkLst>
            <pc:docMk/>
            <pc:sldMk cId="2155378783" sldId="263"/>
            <ac:spMk id="3" creationId="{5A265EDD-3D52-D8D3-4A93-0DD5045C9178}"/>
          </ac:spMkLst>
        </pc:spChg>
        <pc:spChg chg="mod">
          <ac:chgData name="Pete Wright (Staff)" userId="b7ce7c8a-bb04-43ee-a74c-0b3ee141521b" providerId="ADAL" clId="{A7878109-0A14-4A92-A11C-29612403A762}" dt="2025-06-18T11:28:47.897" v="2422" actId="14100"/>
          <ac:spMkLst>
            <pc:docMk/>
            <pc:sldMk cId="2155378783" sldId="263"/>
            <ac:spMk id="4" creationId="{E40DBB8A-AA01-156D-181F-44647C543B79}"/>
          </ac:spMkLst>
        </pc:spChg>
        <pc:picChg chg="del">
          <ac:chgData name="Pete Wright (Staff)" userId="b7ce7c8a-bb04-43ee-a74c-0b3ee141521b" providerId="ADAL" clId="{A7878109-0A14-4A92-A11C-29612403A762}" dt="2025-06-18T11:27:43.242" v="2364" actId="478"/>
          <ac:picMkLst>
            <pc:docMk/>
            <pc:sldMk cId="2155378783" sldId="263"/>
            <ac:picMk id="6" creationId="{0024F3D3-415D-F8A7-ED9C-E3E5FA36AF05}"/>
          </ac:picMkLst>
        </pc:picChg>
        <pc:picChg chg="add mod">
          <ac:chgData name="Pete Wright (Staff)" userId="b7ce7c8a-bb04-43ee-a74c-0b3ee141521b" providerId="ADAL" clId="{A7878109-0A14-4A92-A11C-29612403A762}" dt="2025-06-18T11:28:12.469" v="2371" actId="208"/>
          <ac:picMkLst>
            <pc:docMk/>
            <pc:sldMk cId="2155378783" sldId="263"/>
            <ac:picMk id="7" creationId="{11641B2A-C5C3-F66D-7B71-4B9B9F6F6630}"/>
          </ac:picMkLst>
        </pc:picChg>
      </pc:sldChg>
      <pc:sldChg chg="addSp delSp modSp add mod ord">
        <pc:chgData name="Pete Wright (Staff)" userId="b7ce7c8a-bb04-43ee-a74c-0b3ee141521b" providerId="ADAL" clId="{A7878109-0A14-4A92-A11C-29612403A762}" dt="2025-06-18T18:16:30.238" v="12206" actId="20577"/>
        <pc:sldMkLst>
          <pc:docMk/>
          <pc:sldMk cId="1811558462" sldId="264"/>
        </pc:sldMkLst>
        <pc:spChg chg="mod">
          <ac:chgData name="Pete Wright (Staff)" userId="b7ce7c8a-bb04-43ee-a74c-0b3ee141521b" providerId="ADAL" clId="{A7878109-0A14-4A92-A11C-29612403A762}" dt="2025-06-18T18:16:30.238" v="12206" actId="20577"/>
          <ac:spMkLst>
            <pc:docMk/>
            <pc:sldMk cId="1811558462" sldId="264"/>
            <ac:spMk id="3" creationId="{1CC3A1B7-D526-AEDA-1900-BF1260BC1DD8}"/>
          </ac:spMkLst>
        </pc:spChg>
        <pc:spChg chg="mod">
          <ac:chgData name="Pete Wright (Staff)" userId="b7ce7c8a-bb04-43ee-a74c-0b3ee141521b" providerId="ADAL" clId="{A7878109-0A14-4A92-A11C-29612403A762}" dt="2025-06-18T11:25:16.925" v="2358" actId="1076"/>
          <ac:spMkLst>
            <pc:docMk/>
            <pc:sldMk cId="1811558462" sldId="264"/>
            <ac:spMk id="4" creationId="{23190E02-791C-9A19-4436-A87230B6BB4E}"/>
          </ac:spMkLst>
        </pc:spChg>
        <pc:picChg chg="del">
          <ac:chgData name="Pete Wright (Staff)" userId="b7ce7c8a-bb04-43ee-a74c-0b3ee141521b" providerId="ADAL" clId="{A7878109-0A14-4A92-A11C-29612403A762}" dt="2025-06-18T11:24:54.501" v="2352" actId="478"/>
          <ac:picMkLst>
            <pc:docMk/>
            <pc:sldMk cId="1811558462" sldId="264"/>
            <ac:picMk id="6" creationId="{85BDB930-4199-E5D8-36D4-6B0ADE9AB104}"/>
          </ac:picMkLst>
        </pc:picChg>
        <pc:picChg chg="add mod">
          <ac:chgData name="Pete Wright (Staff)" userId="b7ce7c8a-bb04-43ee-a74c-0b3ee141521b" providerId="ADAL" clId="{A7878109-0A14-4A92-A11C-29612403A762}" dt="2025-06-18T11:47:13.720" v="2880" actId="208"/>
          <ac:picMkLst>
            <pc:docMk/>
            <pc:sldMk cId="1811558462" sldId="264"/>
            <ac:picMk id="7" creationId="{5DF92836-1E8F-467C-1A89-FD79B17C8EE7}"/>
          </ac:picMkLst>
        </pc:picChg>
      </pc:sldChg>
      <pc:sldChg chg="addSp delSp modSp add mod">
        <pc:chgData name="Pete Wright (Staff)" userId="b7ce7c8a-bb04-43ee-a74c-0b3ee141521b" providerId="ADAL" clId="{A7878109-0A14-4A92-A11C-29612403A762}" dt="2025-06-18T18:18:10.865" v="12217" actId="20577"/>
        <pc:sldMkLst>
          <pc:docMk/>
          <pc:sldMk cId="4185811252" sldId="265"/>
        </pc:sldMkLst>
        <pc:spChg chg="mod">
          <ac:chgData name="Pete Wright (Staff)" userId="b7ce7c8a-bb04-43ee-a74c-0b3ee141521b" providerId="ADAL" clId="{A7878109-0A14-4A92-A11C-29612403A762}" dt="2025-06-18T11:41:51.214" v="2858" actId="20577"/>
          <ac:spMkLst>
            <pc:docMk/>
            <pc:sldMk cId="4185811252" sldId="265"/>
            <ac:spMk id="2" creationId="{913091C1-B5DA-2FBF-A749-A068989A6AA0}"/>
          </ac:spMkLst>
        </pc:spChg>
        <pc:spChg chg="mod">
          <ac:chgData name="Pete Wright (Staff)" userId="b7ce7c8a-bb04-43ee-a74c-0b3ee141521b" providerId="ADAL" clId="{A7878109-0A14-4A92-A11C-29612403A762}" dt="2025-06-18T18:18:10.865" v="12217" actId="20577"/>
          <ac:spMkLst>
            <pc:docMk/>
            <pc:sldMk cId="4185811252" sldId="265"/>
            <ac:spMk id="3" creationId="{E2C69752-B916-B2E4-BA50-42E2C938B0B1}"/>
          </ac:spMkLst>
        </pc:spChg>
        <pc:spChg chg="mod">
          <ac:chgData name="Pete Wright (Staff)" userId="b7ce7c8a-bb04-43ee-a74c-0b3ee141521b" providerId="ADAL" clId="{A7878109-0A14-4A92-A11C-29612403A762}" dt="2025-06-18T11:32:16.004" v="2446" actId="20577"/>
          <ac:spMkLst>
            <pc:docMk/>
            <pc:sldMk cId="4185811252" sldId="265"/>
            <ac:spMk id="4" creationId="{8C4E2390-60D7-687D-5DA4-B1C5C7E325AA}"/>
          </ac:spMkLst>
        </pc:spChg>
        <pc:picChg chg="add mod">
          <ac:chgData name="Pete Wright (Staff)" userId="b7ce7c8a-bb04-43ee-a74c-0b3ee141521b" providerId="ADAL" clId="{A7878109-0A14-4A92-A11C-29612403A762}" dt="2025-06-18T11:31:51.886" v="2437" actId="1076"/>
          <ac:picMkLst>
            <pc:docMk/>
            <pc:sldMk cId="4185811252" sldId="265"/>
            <ac:picMk id="6" creationId="{39908AFC-BA5D-81C8-505D-AE868ADD561E}"/>
          </ac:picMkLst>
        </pc:picChg>
        <pc:picChg chg="del">
          <ac:chgData name="Pete Wright (Staff)" userId="b7ce7c8a-bb04-43ee-a74c-0b3ee141521b" providerId="ADAL" clId="{A7878109-0A14-4A92-A11C-29612403A762}" dt="2025-06-18T11:31:44.925" v="2435" actId="478"/>
          <ac:picMkLst>
            <pc:docMk/>
            <pc:sldMk cId="4185811252" sldId="265"/>
            <ac:picMk id="7" creationId="{4E4F458C-7BAF-C672-8403-7577968CDCD1}"/>
          </ac:picMkLst>
        </pc:picChg>
      </pc:sldChg>
      <pc:sldChg chg="addSp delSp modSp new mod ord setBg">
        <pc:chgData name="Pete Wright (Staff)" userId="b7ce7c8a-bb04-43ee-a74c-0b3ee141521b" providerId="ADAL" clId="{A7878109-0A14-4A92-A11C-29612403A762}" dt="2025-06-18T14:28:54.868" v="5938" actId="13926"/>
        <pc:sldMkLst>
          <pc:docMk/>
          <pc:sldMk cId="3924390852" sldId="266"/>
        </pc:sldMkLst>
        <pc:spChg chg="mod">
          <ac:chgData name="Pete Wright (Staff)" userId="b7ce7c8a-bb04-43ee-a74c-0b3ee141521b" providerId="ADAL" clId="{A7878109-0A14-4A92-A11C-29612403A762}" dt="2025-06-18T11:40:32.172" v="2772" actId="26606"/>
          <ac:spMkLst>
            <pc:docMk/>
            <pc:sldMk cId="3924390852" sldId="266"/>
            <ac:spMk id="2" creationId="{09BC1217-510E-AD8D-BFEB-2A334ACBD7EA}"/>
          </ac:spMkLst>
        </pc:spChg>
        <pc:spChg chg="mod">
          <ac:chgData name="Pete Wright (Staff)" userId="b7ce7c8a-bb04-43ee-a74c-0b3ee141521b" providerId="ADAL" clId="{A7878109-0A14-4A92-A11C-29612403A762}" dt="2025-06-18T14:28:54.868" v="5938" actId="13926"/>
          <ac:spMkLst>
            <pc:docMk/>
            <pc:sldMk cId="3924390852" sldId="266"/>
            <ac:spMk id="3" creationId="{96B31DF6-2EB6-EB72-24A9-7CC5D8E4E45A}"/>
          </ac:spMkLst>
        </pc:spChg>
        <pc:spChg chg="mod">
          <ac:chgData name="Pete Wright (Staff)" userId="b7ce7c8a-bb04-43ee-a74c-0b3ee141521b" providerId="ADAL" clId="{A7878109-0A14-4A92-A11C-29612403A762}" dt="2025-06-18T11:40:02.493" v="2770" actId="27803"/>
          <ac:spMkLst>
            <pc:docMk/>
            <pc:sldMk cId="3924390852" sldId="266"/>
            <ac:spMk id="7" creationId="{AEE651A4-E701-70B9-8CA7-9B42F5BC361B}"/>
          </ac:spMkLst>
        </pc:spChg>
        <pc:spChg chg="mod">
          <ac:chgData name="Pete Wright (Staff)" userId="b7ce7c8a-bb04-43ee-a74c-0b3ee141521b" providerId="ADAL" clId="{A7878109-0A14-4A92-A11C-29612403A762}" dt="2025-06-18T11:40:02.493" v="2770" actId="27803"/>
          <ac:spMkLst>
            <pc:docMk/>
            <pc:sldMk cId="3924390852" sldId="266"/>
            <ac:spMk id="8" creationId="{F496EE25-4A8D-2A2B-9602-90DBA3C91AE0}"/>
          </ac:spMkLst>
        </pc:spChg>
        <pc:spChg chg="mod">
          <ac:chgData name="Pete Wright (Staff)" userId="b7ce7c8a-bb04-43ee-a74c-0b3ee141521b" providerId="ADAL" clId="{A7878109-0A14-4A92-A11C-29612403A762}" dt="2025-06-18T11:40:02.493" v="2770" actId="27803"/>
          <ac:spMkLst>
            <pc:docMk/>
            <pc:sldMk cId="3924390852" sldId="266"/>
            <ac:spMk id="9" creationId="{6CC9C2C4-0575-F7C3-0C56-7DC838565C0C}"/>
          </ac:spMkLst>
        </pc:spChg>
        <pc:grpChg chg="mod">
          <ac:chgData name="Pete Wright (Staff)" userId="b7ce7c8a-bb04-43ee-a74c-0b3ee141521b" providerId="ADAL" clId="{A7878109-0A14-4A92-A11C-29612403A762}" dt="2025-06-18T11:40:02.493" v="2770" actId="27803"/>
          <ac:grpSpMkLst>
            <pc:docMk/>
            <pc:sldMk cId="3924390852" sldId="266"/>
            <ac:grpSpMk id="6" creationId="{6AF35287-B827-CE6D-A325-5577120D8A09}"/>
          </ac:grpSpMkLst>
        </pc:grpChg>
        <pc:grpChg chg="add del">
          <ac:chgData name="Pete Wright (Staff)" userId="b7ce7c8a-bb04-43ee-a74c-0b3ee141521b" providerId="ADAL" clId="{A7878109-0A14-4A92-A11C-29612403A762}" dt="2025-06-18T11:43:16.173" v="2859" actId="26606"/>
          <ac:grpSpMkLst>
            <pc:docMk/>
            <pc:sldMk cId="3924390852" sldId="266"/>
            <ac:grpSpMk id="10" creationId="{C0D013F3-C7D4-40E3-AE33-3E52BA2236AA}"/>
          </ac:grpSpMkLst>
        </pc:grpChg>
        <pc:grpChg chg="add del mod">
          <ac:chgData name="Pete Wright (Staff)" userId="b7ce7c8a-bb04-43ee-a74c-0b3ee141521b" providerId="ADAL" clId="{A7878109-0A14-4A92-A11C-29612403A762}" dt="2025-06-18T11:44:57.240" v="2871" actId="165"/>
          <ac:grpSpMkLst>
            <pc:docMk/>
            <pc:sldMk cId="3924390852" sldId="266"/>
            <ac:grpSpMk id="15" creationId="{3FEAE5DF-9F28-7A39-814B-162CAE2B91BD}"/>
          </ac:grpSpMkLst>
        </pc:grpChg>
        <pc:picChg chg="add del mod topLvl">
          <ac:chgData name="Pete Wright (Staff)" userId="b7ce7c8a-bb04-43ee-a74c-0b3ee141521b" providerId="ADAL" clId="{A7878109-0A14-4A92-A11C-29612403A762}" dt="2025-06-18T11:44:57.240" v="2871" actId="165"/>
          <ac:picMkLst>
            <pc:docMk/>
            <pc:sldMk cId="3924390852" sldId="266"/>
            <ac:picMk id="5" creationId="{A086FFAE-462F-7F3F-DCB7-25F77445F27E}"/>
          </ac:picMkLst>
        </pc:picChg>
        <pc:picChg chg="add mod topLvl">
          <ac:chgData name="Pete Wright (Staff)" userId="b7ce7c8a-bb04-43ee-a74c-0b3ee141521b" providerId="ADAL" clId="{A7878109-0A14-4A92-A11C-29612403A762}" dt="2025-06-18T11:45:02.837" v="2872" actId="1076"/>
          <ac:picMkLst>
            <pc:docMk/>
            <pc:sldMk cId="3924390852" sldId="266"/>
            <ac:picMk id="14" creationId="{64B03CDF-CBEF-A216-2178-B16B3AAEA6D1}"/>
          </ac:picMkLst>
        </pc:picChg>
      </pc:sldChg>
      <pc:sldChg chg="addSp delSp modSp add mod">
        <pc:chgData name="Pete Wright (Staff)" userId="b7ce7c8a-bb04-43ee-a74c-0b3ee141521b" providerId="ADAL" clId="{A7878109-0A14-4A92-A11C-29612403A762}" dt="2025-06-19T07:37:16.535" v="12496" actId="14100"/>
        <pc:sldMkLst>
          <pc:docMk/>
          <pc:sldMk cId="3470387621" sldId="267"/>
        </pc:sldMkLst>
        <pc:spChg chg="mod">
          <ac:chgData name="Pete Wright (Staff)" userId="b7ce7c8a-bb04-43ee-a74c-0b3ee141521b" providerId="ADAL" clId="{A7878109-0A14-4A92-A11C-29612403A762}" dt="2025-06-18T17:53:59.657" v="11493" actId="20577"/>
          <ac:spMkLst>
            <pc:docMk/>
            <pc:sldMk cId="3470387621" sldId="267"/>
            <ac:spMk id="2" creationId="{3A05BAD1-35EA-0F36-388B-1FC74F532F5C}"/>
          </ac:spMkLst>
        </pc:spChg>
        <pc:spChg chg="mod">
          <ac:chgData name="Pete Wright (Staff)" userId="b7ce7c8a-bb04-43ee-a74c-0b3ee141521b" providerId="ADAL" clId="{A7878109-0A14-4A92-A11C-29612403A762}" dt="2025-06-19T07:34:56.276" v="12436" actId="14100"/>
          <ac:spMkLst>
            <pc:docMk/>
            <pc:sldMk cId="3470387621" sldId="267"/>
            <ac:spMk id="3" creationId="{DDD16E80-FEB6-AF63-BF14-FA5DC66D7882}"/>
          </ac:spMkLst>
        </pc:spChg>
        <pc:spChg chg="del">
          <ac:chgData name="Pete Wright (Staff)" userId="b7ce7c8a-bb04-43ee-a74c-0b3ee141521b" providerId="ADAL" clId="{A7878109-0A14-4A92-A11C-29612403A762}" dt="2025-06-18T18:00:44.576" v="11744" actId="478"/>
          <ac:spMkLst>
            <pc:docMk/>
            <pc:sldMk cId="3470387621" sldId="267"/>
            <ac:spMk id="4" creationId="{C07EA191-4AEB-776C-6688-D4B03788B4ED}"/>
          </ac:spMkLst>
        </pc:spChg>
        <pc:spChg chg="add mod">
          <ac:chgData name="Pete Wright (Staff)" userId="b7ce7c8a-bb04-43ee-a74c-0b3ee141521b" providerId="ADAL" clId="{A7878109-0A14-4A92-A11C-29612403A762}" dt="2025-06-19T07:37:16.535" v="12496" actId="14100"/>
          <ac:spMkLst>
            <pc:docMk/>
            <pc:sldMk cId="3470387621" sldId="267"/>
            <ac:spMk id="4" creationId="{EF67D7E5-117A-B999-1256-E511E2538FB3}"/>
          </ac:spMkLst>
        </pc:spChg>
      </pc:sldChg>
      <pc:sldChg chg="delSp modSp add mod">
        <pc:chgData name="Pete Wright (Staff)" userId="b7ce7c8a-bb04-43ee-a74c-0b3ee141521b" providerId="ADAL" clId="{A7878109-0A14-4A92-A11C-29612403A762}" dt="2025-06-18T18:31:33.356" v="12407" actId="20577"/>
        <pc:sldMkLst>
          <pc:docMk/>
          <pc:sldMk cId="945923309" sldId="268"/>
        </pc:sldMkLst>
        <pc:spChg chg="mod">
          <ac:chgData name="Pete Wright (Staff)" userId="b7ce7c8a-bb04-43ee-a74c-0b3ee141521b" providerId="ADAL" clId="{A7878109-0A14-4A92-A11C-29612403A762}" dt="2025-06-18T14:58:34.620" v="6971" actId="20577"/>
          <ac:spMkLst>
            <pc:docMk/>
            <pc:sldMk cId="945923309" sldId="268"/>
            <ac:spMk id="2" creationId="{021042A8-5BA4-CCA5-5692-5464A521D88E}"/>
          </ac:spMkLst>
        </pc:spChg>
        <pc:spChg chg="mod">
          <ac:chgData name="Pete Wright (Staff)" userId="b7ce7c8a-bb04-43ee-a74c-0b3ee141521b" providerId="ADAL" clId="{A7878109-0A14-4A92-A11C-29612403A762}" dt="2025-06-18T18:31:33.356" v="12407" actId="20577"/>
          <ac:spMkLst>
            <pc:docMk/>
            <pc:sldMk cId="945923309" sldId="268"/>
            <ac:spMk id="3" creationId="{FED42027-C39E-C786-D672-EA36F5485B79}"/>
          </ac:spMkLst>
        </pc:spChg>
        <pc:spChg chg="del">
          <ac:chgData name="Pete Wright (Staff)" userId="b7ce7c8a-bb04-43ee-a74c-0b3ee141521b" providerId="ADAL" clId="{A7878109-0A14-4A92-A11C-29612403A762}" dt="2025-06-18T14:42:19.293" v="6647" actId="478"/>
          <ac:spMkLst>
            <pc:docMk/>
            <pc:sldMk cId="945923309" sldId="268"/>
            <ac:spMk id="8" creationId="{383A463B-42B5-4854-0999-80B894CBAE6E}"/>
          </ac:spMkLst>
        </pc:spChg>
        <pc:spChg chg="del">
          <ac:chgData name="Pete Wright (Staff)" userId="b7ce7c8a-bb04-43ee-a74c-0b3ee141521b" providerId="ADAL" clId="{A7878109-0A14-4A92-A11C-29612403A762}" dt="2025-06-18T14:42:22.007" v="6649" actId="478"/>
          <ac:spMkLst>
            <pc:docMk/>
            <pc:sldMk cId="945923309" sldId="268"/>
            <ac:spMk id="9" creationId="{1C4B18F4-A3EF-AC8A-0605-0FCAB1DB726B}"/>
          </ac:spMkLst>
        </pc:spChg>
        <pc:picChg chg="del">
          <ac:chgData name="Pete Wright (Staff)" userId="b7ce7c8a-bb04-43ee-a74c-0b3ee141521b" providerId="ADAL" clId="{A7878109-0A14-4A92-A11C-29612403A762}" dt="2025-06-18T14:42:17.404" v="6646" actId="478"/>
          <ac:picMkLst>
            <pc:docMk/>
            <pc:sldMk cId="945923309" sldId="268"/>
            <ac:picMk id="5" creationId="{589F96CB-A8AE-CB4E-D70E-32EBC22D52A5}"/>
          </ac:picMkLst>
        </pc:picChg>
        <pc:picChg chg="del">
          <ac:chgData name="Pete Wright (Staff)" userId="b7ce7c8a-bb04-43ee-a74c-0b3ee141521b" providerId="ADAL" clId="{A7878109-0A14-4A92-A11C-29612403A762}" dt="2025-06-18T14:42:19.971" v="6648" actId="478"/>
          <ac:picMkLst>
            <pc:docMk/>
            <pc:sldMk cId="945923309" sldId="268"/>
            <ac:picMk id="6" creationId="{A64E25D9-D6DE-E650-E02F-F2C33CE491A5}"/>
          </ac:picMkLst>
        </pc:picChg>
      </pc:sldChg>
      <pc:sldChg chg="new del">
        <pc:chgData name="Pete Wright (Staff)" userId="b7ce7c8a-bb04-43ee-a74c-0b3ee141521b" providerId="ADAL" clId="{A7878109-0A14-4A92-A11C-29612403A762}" dt="2025-06-18T16:32:37.190" v="10321" actId="2696"/>
        <pc:sldMkLst>
          <pc:docMk/>
          <pc:sldMk cId="1905042609" sldId="269"/>
        </pc:sldMkLst>
      </pc:sldChg>
      <pc:sldChg chg="addSp delSp modSp add mod ord">
        <pc:chgData name="Pete Wright (Staff)" userId="b7ce7c8a-bb04-43ee-a74c-0b3ee141521b" providerId="ADAL" clId="{A7878109-0A14-4A92-A11C-29612403A762}" dt="2025-06-18T18:32:02.342" v="12414" actId="20577"/>
        <pc:sldMkLst>
          <pc:docMk/>
          <pc:sldMk cId="3742533627" sldId="270"/>
        </pc:sldMkLst>
        <pc:spChg chg="mod">
          <ac:chgData name="Pete Wright (Staff)" userId="b7ce7c8a-bb04-43ee-a74c-0b3ee141521b" providerId="ADAL" clId="{A7878109-0A14-4A92-A11C-29612403A762}" dt="2025-06-18T15:15:52.988" v="7983" actId="20577"/>
          <ac:spMkLst>
            <pc:docMk/>
            <pc:sldMk cId="3742533627" sldId="270"/>
            <ac:spMk id="2" creationId="{B626AD8F-120A-C883-2326-B44333A81817}"/>
          </ac:spMkLst>
        </pc:spChg>
        <pc:spChg chg="mod">
          <ac:chgData name="Pete Wright (Staff)" userId="b7ce7c8a-bb04-43ee-a74c-0b3ee141521b" providerId="ADAL" clId="{A7878109-0A14-4A92-A11C-29612403A762}" dt="2025-06-18T18:32:02.342" v="12414" actId="20577"/>
          <ac:spMkLst>
            <pc:docMk/>
            <pc:sldMk cId="3742533627" sldId="270"/>
            <ac:spMk id="3" creationId="{16C1D7CF-C259-738C-0FEE-71B1369C26A9}"/>
          </ac:spMkLst>
        </pc:spChg>
        <pc:picChg chg="add del mod">
          <ac:chgData name="Pete Wright (Staff)" userId="b7ce7c8a-bb04-43ee-a74c-0b3ee141521b" providerId="ADAL" clId="{A7878109-0A14-4A92-A11C-29612403A762}" dt="2025-06-18T15:15:35.354" v="7971" actId="478"/>
          <ac:picMkLst>
            <pc:docMk/>
            <pc:sldMk cId="3742533627" sldId="270"/>
            <ac:picMk id="4" creationId="{19A39C90-7E9F-02AE-69D7-FD0F90F008EE}"/>
          </ac:picMkLst>
        </pc:picChg>
      </pc:sldChg>
      <pc:sldChg chg="modSp add mod">
        <pc:chgData name="Pete Wright (Staff)" userId="b7ce7c8a-bb04-43ee-a74c-0b3ee141521b" providerId="ADAL" clId="{A7878109-0A14-4A92-A11C-29612403A762}" dt="2025-06-18T18:23:51.196" v="12266" actId="113"/>
        <pc:sldMkLst>
          <pc:docMk/>
          <pc:sldMk cId="1685345250" sldId="271"/>
        </pc:sldMkLst>
        <pc:spChg chg="mod">
          <ac:chgData name="Pete Wright (Staff)" userId="b7ce7c8a-bb04-43ee-a74c-0b3ee141521b" providerId="ADAL" clId="{A7878109-0A14-4A92-A11C-29612403A762}" dt="2025-06-18T18:23:51.196" v="12266" actId="113"/>
          <ac:spMkLst>
            <pc:docMk/>
            <pc:sldMk cId="1685345250" sldId="271"/>
            <ac:spMk id="2" creationId="{B0088A0F-F00A-95C1-1A30-935D28D6225E}"/>
          </ac:spMkLst>
        </pc:spChg>
        <pc:spChg chg="mod">
          <ac:chgData name="Pete Wright (Staff)" userId="b7ce7c8a-bb04-43ee-a74c-0b3ee141521b" providerId="ADAL" clId="{A7878109-0A14-4A92-A11C-29612403A762}" dt="2025-06-18T15:13:59.438" v="7937" actId="13926"/>
          <ac:spMkLst>
            <pc:docMk/>
            <pc:sldMk cId="1685345250" sldId="271"/>
            <ac:spMk id="3" creationId="{D626F718-57FC-32AB-91EA-B4C5DEFA2FDE}"/>
          </ac:spMkLst>
        </pc:spChg>
      </pc:sldChg>
      <pc:sldChg chg="addSp delSp modSp add mod ord">
        <pc:chgData name="Pete Wright (Staff)" userId="b7ce7c8a-bb04-43ee-a74c-0b3ee141521b" providerId="ADAL" clId="{A7878109-0A14-4A92-A11C-29612403A762}" dt="2025-06-18T18:25:52.049" v="12272" actId="20577"/>
        <pc:sldMkLst>
          <pc:docMk/>
          <pc:sldMk cId="1716488498" sldId="272"/>
        </pc:sldMkLst>
        <pc:spChg chg="mod">
          <ac:chgData name="Pete Wright (Staff)" userId="b7ce7c8a-bb04-43ee-a74c-0b3ee141521b" providerId="ADAL" clId="{A7878109-0A14-4A92-A11C-29612403A762}" dt="2025-06-18T18:23:59.430" v="12267" actId="113"/>
          <ac:spMkLst>
            <pc:docMk/>
            <pc:sldMk cId="1716488498" sldId="272"/>
            <ac:spMk id="2" creationId="{10A521CD-800C-C704-D57E-ECD3981B4555}"/>
          </ac:spMkLst>
        </pc:spChg>
        <pc:spChg chg="mod">
          <ac:chgData name="Pete Wright (Staff)" userId="b7ce7c8a-bb04-43ee-a74c-0b3ee141521b" providerId="ADAL" clId="{A7878109-0A14-4A92-A11C-29612403A762}" dt="2025-06-18T18:25:52.049" v="12272" actId="20577"/>
          <ac:spMkLst>
            <pc:docMk/>
            <pc:sldMk cId="1716488498" sldId="272"/>
            <ac:spMk id="3" creationId="{BAD7D4B6-4AC1-E180-1786-6602CDC77D5D}"/>
          </ac:spMkLst>
        </pc:spChg>
        <pc:picChg chg="del">
          <ac:chgData name="Pete Wright (Staff)" userId="b7ce7c8a-bb04-43ee-a74c-0b3ee141521b" providerId="ADAL" clId="{A7878109-0A14-4A92-A11C-29612403A762}" dt="2025-06-18T15:46:01.769" v="8965" actId="478"/>
          <ac:picMkLst>
            <pc:docMk/>
            <pc:sldMk cId="1716488498" sldId="272"/>
            <ac:picMk id="4" creationId="{6F21B4D7-C9CC-56AD-6C8B-23F9384E2C3D}"/>
          </ac:picMkLst>
        </pc:picChg>
        <pc:picChg chg="add del mod">
          <ac:chgData name="Pete Wright (Staff)" userId="b7ce7c8a-bb04-43ee-a74c-0b3ee141521b" providerId="ADAL" clId="{A7878109-0A14-4A92-A11C-29612403A762}" dt="2025-06-18T15:55:21.051" v="9338" actId="478"/>
          <ac:picMkLst>
            <pc:docMk/>
            <pc:sldMk cId="1716488498" sldId="272"/>
            <ac:picMk id="6" creationId="{49EFAC52-0AA8-5C1D-923E-E4E56E1EC4A4}"/>
          </ac:picMkLst>
        </pc:picChg>
        <pc:picChg chg="add del mod">
          <ac:chgData name="Pete Wright (Staff)" userId="b7ce7c8a-bb04-43ee-a74c-0b3ee141521b" providerId="ADAL" clId="{A7878109-0A14-4A92-A11C-29612403A762}" dt="2025-06-18T16:21:06.032" v="10070" actId="478"/>
          <ac:picMkLst>
            <pc:docMk/>
            <pc:sldMk cId="1716488498" sldId="272"/>
            <ac:picMk id="8" creationId="{7CA33B0F-0D73-0F0B-9730-5540AC7B5814}"/>
          </ac:picMkLst>
        </pc:picChg>
        <pc:picChg chg="add mod">
          <ac:chgData name="Pete Wright (Staff)" userId="b7ce7c8a-bb04-43ee-a74c-0b3ee141521b" providerId="ADAL" clId="{A7878109-0A14-4A92-A11C-29612403A762}" dt="2025-06-18T16:25:35.949" v="10078" actId="14100"/>
          <ac:picMkLst>
            <pc:docMk/>
            <pc:sldMk cId="1716488498" sldId="272"/>
            <ac:picMk id="10" creationId="{FF915623-4E9E-CCDD-0629-19E9556870DE}"/>
          </ac:picMkLst>
        </pc:picChg>
      </pc:sldChg>
      <pc:sldChg chg="delSp modSp add mod">
        <pc:chgData name="Pete Wright (Staff)" userId="b7ce7c8a-bb04-43ee-a74c-0b3ee141521b" providerId="ADAL" clId="{A7878109-0A14-4A92-A11C-29612403A762}" dt="2025-06-18T18:28:23.941" v="12315" actId="20577"/>
        <pc:sldMkLst>
          <pc:docMk/>
          <pc:sldMk cId="631392980" sldId="273"/>
        </pc:sldMkLst>
        <pc:spChg chg="mod">
          <ac:chgData name="Pete Wright (Staff)" userId="b7ce7c8a-bb04-43ee-a74c-0b3ee141521b" providerId="ADAL" clId="{A7878109-0A14-4A92-A11C-29612403A762}" dt="2025-06-18T16:02:16.390" v="9352" actId="20577"/>
          <ac:spMkLst>
            <pc:docMk/>
            <pc:sldMk cId="631392980" sldId="273"/>
            <ac:spMk id="2" creationId="{4C1A9EF0-14CE-6AD4-45C2-4DFE85ABA42F}"/>
          </ac:spMkLst>
        </pc:spChg>
        <pc:spChg chg="mod">
          <ac:chgData name="Pete Wright (Staff)" userId="b7ce7c8a-bb04-43ee-a74c-0b3ee141521b" providerId="ADAL" clId="{A7878109-0A14-4A92-A11C-29612403A762}" dt="2025-06-18T18:28:23.941" v="12315" actId="20577"/>
          <ac:spMkLst>
            <pc:docMk/>
            <pc:sldMk cId="631392980" sldId="273"/>
            <ac:spMk id="3" creationId="{F3C0A77D-EDB7-D818-EAFD-2B28C1E6BA11}"/>
          </ac:spMkLst>
        </pc:spChg>
        <pc:picChg chg="del">
          <ac:chgData name="Pete Wright (Staff)" userId="b7ce7c8a-bb04-43ee-a74c-0b3ee141521b" providerId="ADAL" clId="{A7878109-0A14-4A92-A11C-29612403A762}" dt="2025-06-18T16:02:50.588" v="9353" actId="478"/>
          <ac:picMkLst>
            <pc:docMk/>
            <pc:sldMk cId="631392980" sldId="273"/>
            <ac:picMk id="8" creationId="{D1417D73-CE0B-CADE-6403-217517CD29DB}"/>
          </ac:picMkLst>
        </pc:picChg>
      </pc:sldChg>
      <pc:sldChg chg="add del">
        <pc:chgData name="Pete Wright (Staff)" userId="b7ce7c8a-bb04-43ee-a74c-0b3ee141521b" providerId="ADAL" clId="{A7878109-0A14-4A92-A11C-29612403A762}" dt="2025-06-18T16:32:34.003" v="10320" actId="2696"/>
        <pc:sldMkLst>
          <pc:docMk/>
          <pc:sldMk cId="407676560" sldId="274"/>
        </pc:sldMkLst>
      </pc:sldChg>
      <pc:sldChg chg="addSp modSp add mod modAnim">
        <pc:chgData name="Pete Wright (Staff)" userId="b7ce7c8a-bb04-43ee-a74c-0b3ee141521b" providerId="ADAL" clId="{A7878109-0A14-4A92-A11C-29612403A762}" dt="2025-06-18T18:27:08.237" v="12292" actId="20577"/>
        <pc:sldMkLst>
          <pc:docMk/>
          <pc:sldMk cId="2816664300" sldId="275"/>
        </pc:sldMkLst>
        <pc:spChg chg="mod">
          <ac:chgData name="Pete Wright (Staff)" userId="b7ce7c8a-bb04-43ee-a74c-0b3ee141521b" providerId="ADAL" clId="{A7878109-0A14-4A92-A11C-29612403A762}" dt="2025-06-18T16:12:06.830" v="9728" actId="20577"/>
          <ac:spMkLst>
            <pc:docMk/>
            <pc:sldMk cId="2816664300" sldId="275"/>
            <ac:spMk id="2" creationId="{81E156E0-3765-4212-086A-3BFF2761F058}"/>
          </ac:spMkLst>
        </pc:spChg>
        <pc:spChg chg="mod">
          <ac:chgData name="Pete Wright (Staff)" userId="b7ce7c8a-bb04-43ee-a74c-0b3ee141521b" providerId="ADAL" clId="{A7878109-0A14-4A92-A11C-29612403A762}" dt="2025-06-18T16:19:32.129" v="10061" actId="21"/>
          <ac:spMkLst>
            <pc:docMk/>
            <pc:sldMk cId="2816664300" sldId="275"/>
            <ac:spMk id="3" creationId="{D7F1D0D8-7153-564E-EE9A-0D4757B82157}"/>
          </ac:spMkLst>
        </pc:spChg>
        <pc:spChg chg="add mod">
          <ac:chgData name="Pete Wright (Staff)" userId="b7ce7c8a-bb04-43ee-a74c-0b3ee141521b" providerId="ADAL" clId="{A7878109-0A14-4A92-A11C-29612403A762}" dt="2025-06-18T18:27:08.237" v="12292" actId="20577"/>
          <ac:spMkLst>
            <pc:docMk/>
            <pc:sldMk cId="2816664300" sldId="275"/>
            <ac:spMk id="5" creationId="{7AA5C32D-634D-3991-6D28-5670F9A01B8D}"/>
          </ac:spMkLst>
        </pc:spChg>
        <pc:picChg chg="mod">
          <ac:chgData name="Pete Wright (Staff)" userId="b7ce7c8a-bb04-43ee-a74c-0b3ee141521b" providerId="ADAL" clId="{A7878109-0A14-4A92-A11C-29612403A762}" dt="2025-06-18T16:17:41.314" v="10021" actId="1076"/>
          <ac:picMkLst>
            <pc:docMk/>
            <pc:sldMk cId="2816664300" sldId="275"/>
            <ac:picMk id="8" creationId="{D83B540A-D603-B28B-6CAB-4CE84B8C913E}"/>
          </ac:picMkLst>
        </pc:picChg>
      </pc:sldChg>
      <pc:sldChg chg="addSp delSp modSp add mod ord">
        <pc:chgData name="Pete Wright (Staff)" userId="b7ce7c8a-bb04-43ee-a74c-0b3ee141521b" providerId="ADAL" clId="{A7878109-0A14-4A92-A11C-29612403A762}" dt="2025-06-18T18:24:09.559" v="12268" actId="113"/>
        <pc:sldMkLst>
          <pc:docMk/>
          <pc:sldMk cId="508533246" sldId="276"/>
        </pc:sldMkLst>
        <pc:spChg chg="mod">
          <ac:chgData name="Pete Wright (Staff)" userId="b7ce7c8a-bb04-43ee-a74c-0b3ee141521b" providerId="ADAL" clId="{A7878109-0A14-4A92-A11C-29612403A762}" dt="2025-06-18T18:24:09.559" v="12268" actId="113"/>
          <ac:spMkLst>
            <pc:docMk/>
            <pc:sldMk cId="508533246" sldId="276"/>
            <ac:spMk id="2" creationId="{B85F042E-7C94-3C96-A391-EE1EF6C1417D}"/>
          </ac:spMkLst>
        </pc:spChg>
        <pc:spChg chg="mod">
          <ac:chgData name="Pete Wright (Staff)" userId="b7ce7c8a-bb04-43ee-a74c-0b3ee141521b" providerId="ADAL" clId="{A7878109-0A14-4A92-A11C-29612403A762}" dt="2025-06-18T17:45:04.561" v="11258" actId="21"/>
          <ac:spMkLst>
            <pc:docMk/>
            <pc:sldMk cId="508533246" sldId="276"/>
            <ac:spMk id="3" creationId="{428FBE05-DCAD-962A-85BB-639408EB93CB}"/>
          </ac:spMkLst>
        </pc:spChg>
        <pc:spChg chg="add mod">
          <ac:chgData name="Pete Wright (Staff)" userId="b7ce7c8a-bb04-43ee-a74c-0b3ee141521b" providerId="ADAL" clId="{A7878109-0A14-4A92-A11C-29612403A762}" dt="2025-06-18T17:45:54.783" v="11266" actId="1076"/>
          <ac:spMkLst>
            <pc:docMk/>
            <pc:sldMk cId="508533246" sldId="276"/>
            <ac:spMk id="7" creationId="{DDB11801-B201-EDD4-3B7D-5FEC7BE55A2E}"/>
          </ac:spMkLst>
        </pc:spChg>
        <pc:picChg chg="add mod">
          <ac:chgData name="Pete Wright (Staff)" userId="b7ce7c8a-bb04-43ee-a74c-0b3ee141521b" providerId="ADAL" clId="{A7878109-0A14-4A92-A11C-29612403A762}" dt="2025-06-18T17:43:32.271" v="11129" actId="1076"/>
          <ac:picMkLst>
            <pc:docMk/>
            <pc:sldMk cId="508533246" sldId="276"/>
            <ac:picMk id="4" creationId="{FC64082A-FD22-DC79-4B58-77D9543CB94E}"/>
          </ac:picMkLst>
        </pc:picChg>
        <pc:picChg chg="add mod">
          <ac:chgData name="Pete Wright (Staff)" userId="b7ce7c8a-bb04-43ee-a74c-0b3ee141521b" providerId="ADAL" clId="{A7878109-0A14-4A92-A11C-29612403A762}" dt="2025-06-18T17:45:24.075" v="11263" actId="1076"/>
          <ac:picMkLst>
            <pc:docMk/>
            <pc:sldMk cId="508533246" sldId="276"/>
            <ac:picMk id="5" creationId="{0469312A-E69A-B350-2608-B1BECE34C410}"/>
          </ac:picMkLst>
        </pc:picChg>
        <pc:picChg chg="del">
          <ac:chgData name="Pete Wright (Staff)" userId="b7ce7c8a-bb04-43ee-a74c-0b3ee141521b" providerId="ADAL" clId="{A7878109-0A14-4A92-A11C-29612403A762}" dt="2025-06-18T17:41:38.638" v="11123" actId="478"/>
          <ac:picMkLst>
            <pc:docMk/>
            <pc:sldMk cId="508533246" sldId="276"/>
            <ac:picMk id="10" creationId="{CE558C4D-71EB-7573-C202-0AA17DD3405D}"/>
          </ac:picMkLst>
        </pc:picChg>
      </pc:sldChg>
      <pc:sldChg chg="modSp add mod ord">
        <pc:chgData name="Pete Wright (Staff)" userId="b7ce7c8a-bb04-43ee-a74c-0b3ee141521b" providerId="ADAL" clId="{A7878109-0A14-4A92-A11C-29612403A762}" dt="2025-06-18T18:29:46.807" v="12357" actId="20577"/>
        <pc:sldMkLst>
          <pc:docMk/>
          <pc:sldMk cId="798511780" sldId="277"/>
        </pc:sldMkLst>
        <pc:spChg chg="mod">
          <ac:chgData name="Pete Wright (Staff)" userId="b7ce7c8a-bb04-43ee-a74c-0b3ee141521b" providerId="ADAL" clId="{A7878109-0A14-4A92-A11C-29612403A762}" dt="2025-06-18T18:29:46.807" v="12357" actId="20577"/>
          <ac:spMkLst>
            <pc:docMk/>
            <pc:sldMk cId="798511780" sldId="277"/>
            <ac:spMk id="2" creationId="{AB395943-C001-A53C-DA3D-B88CCFB8DAFF}"/>
          </ac:spMkLst>
        </pc:spChg>
        <pc:spChg chg="mod">
          <ac:chgData name="Pete Wright (Staff)" userId="b7ce7c8a-bb04-43ee-a74c-0b3ee141521b" providerId="ADAL" clId="{A7878109-0A14-4A92-A11C-29612403A762}" dt="2025-06-18T17:50:48.491" v="11409" actId="14100"/>
          <ac:spMkLst>
            <pc:docMk/>
            <pc:sldMk cId="798511780" sldId="277"/>
            <ac:spMk id="3" creationId="{36ADCCF9-6433-C39B-3426-9A3F0B702E66}"/>
          </ac:spMkLst>
        </pc:spChg>
      </pc:sldChg>
      <pc:sldChg chg="addSp delSp modSp new mod ord setBg setClrOvrMap">
        <pc:chgData name="Pete Wright (Staff)" userId="b7ce7c8a-bb04-43ee-a74c-0b3ee141521b" providerId="ADAL" clId="{A7878109-0A14-4A92-A11C-29612403A762}" dt="2025-06-18T18:19:30.036" v="12252" actId="20577"/>
        <pc:sldMkLst>
          <pc:docMk/>
          <pc:sldMk cId="652800699" sldId="278"/>
        </pc:sldMkLst>
        <pc:spChg chg="mod">
          <ac:chgData name="Pete Wright (Staff)" userId="b7ce7c8a-bb04-43ee-a74c-0b3ee141521b" providerId="ADAL" clId="{A7878109-0A14-4A92-A11C-29612403A762}" dt="2025-06-18T18:19:30.036" v="12252" actId="20577"/>
          <ac:spMkLst>
            <pc:docMk/>
            <pc:sldMk cId="652800699" sldId="278"/>
            <ac:spMk id="2" creationId="{219854C8-2A7D-54EB-0F32-5646E3B4E07F}"/>
          </ac:spMkLst>
        </pc:spChg>
        <pc:spChg chg="del">
          <ac:chgData name="Pete Wright (Staff)" userId="b7ce7c8a-bb04-43ee-a74c-0b3ee141521b" providerId="ADAL" clId="{A7878109-0A14-4A92-A11C-29612403A762}" dt="2025-06-18T18:19:06.871" v="12221" actId="26606"/>
          <ac:spMkLst>
            <pc:docMk/>
            <pc:sldMk cId="652800699" sldId="278"/>
            <ac:spMk id="3" creationId="{ACA440B9-6964-A691-1210-D5518199D69E}"/>
          </ac:spMkLst>
        </pc:spChg>
        <pc:spChg chg="add">
          <ac:chgData name="Pete Wright (Staff)" userId="b7ce7c8a-bb04-43ee-a74c-0b3ee141521b" providerId="ADAL" clId="{A7878109-0A14-4A92-A11C-29612403A762}" dt="2025-06-18T18:19:06.871" v="12221" actId="26606"/>
          <ac:spMkLst>
            <pc:docMk/>
            <pc:sldMk cId="652800699" sldId="278"/>
            <ac:spMk id="8" creationId="{23522FE7-5A29-4EF6-B1EF-2CA55748A772}"/>
          </ac:spMkLst>
        </pc:spChg>
        <pc:spChg chg="add">
          <ac:chgData name="Pete Wright (Staff)" userId="b7ce7c8a-bb04-43ee-a74c-0b3ee141521b" providerId="ADAL" clId="{A7878109-0A14-4A92-A11C-29612403A762}" dt="2025-06-18T18:19:06.871" v="12221" actId="26606"/>
          <ac:spMkLst>
            <pc:docMk/>
            <pc:sldMk cId="652800699" sldId="278"/>
            <ac:spMk id="16" creationId="{1C69834E-5EEE-4D61-833E-04928896454C}"/>
          </ac:spMkLst>
        </pc:spChg>
        <pc:spChg chg="add">
          <ac:chgData name="Pete Wright (Staff)" userId="b7ce7c8a-bb04-43ee-a74c-0b3ee141521b" providerId="ADAL" clId="{A7878109-0A14-4A92-A11C-29612403A762}" dt="2025-06-18T18:19:06.871" v="12221" actId="26606"/>
          <ac:spMkLst>
            <pc:docMk/>
            <pc:sldMk cId="652800699" sldId="278"/>
            <ac:spMk id="18" creationId="{58E5D9BA-46E7-4BFA-9C74-75495BF6F54D}"/>
          </ac:spMkLst>
        </pc:spChg>
        <pc:spChg chg="add">
          <ac:chgData name="Pete Wright (Staff)" userId="b7ce7c8a-bb04-43ee-a74c-0b3ee141521b" providerId="ADAL" clId="{A7878109-0A14-4A92-A11C-29612403A762}" dt="2025-06-18T18:19:06.871" v="12221" actId="26606"/>
          <ac:spMkLst>
            <pc:docMk/>
            <pc:sldMk cId="652800699" sldId="278"/>
            <ac:spMk id="20" creationId="{5B033D76-5800-44B6-AFE9-EE2106935115}"/>
          </ac:spMkLst>
        </pc:spChg>
        <pc:spChg chg="add">
          <ac:chgData name="Pete Wright (Staff)" userId="b7ce7c8a-bb04-43ee-a74c-0b3ee141521b" providerId="ADAL" clId="{A7878109-0A14-4A92-A11C-29612403A762}" dt="2025-06-18T18:19:06.871" v="12221" actId="26606"/>
          <ac:spMkLst>
            <pc:docMk/>
            <pc:sldMk cId="652800699" sldId="278"/>
            <ac:spMk id="22" creationId="{522D6F85-FFBA-4F81-AEE5-AAA17CB7AA98}"/>
          </ac:spMkLst>
        </pc:spChg>
        <pc:spChg chg="add">
          <ac:chgData name="Pete Wright (Staff)" userId="b7ce7c8a-bb04-43ee-a74c-0b3ee141521b" providerId="ADAL" clId="{A7878109-0A14-4A92-A11C-29612403A762}" dt="2025-06-18T18:19:06.871" v="12221" actId="26606"/>
          <ac:spMkLst>
            <pc:docMk/>
            <pc:sldMk cId="652800699" sldId="278"/>
            <ac:spMk id="24" creationId="{13B31514-E6DF-4357-9EEA-EFB7983080DA}"/>
          </ac:spMkLst>
        </pc:spChg>
        <pc:picChg chg="add">
          <ac:chgData name="Pete Wright (Staff)" userId="b7ce7c8a-bb04-43ee-a74c-0b3ee141521b" providerId="ADAL" clId="{A7878109-0A14-4A92-A11C-29612403A762}" dt="2025-06-18T18:19:06.871" v="12221" actId="26606"/>
          <ac:picMkLst>
            <pc:docMk/>
            <pc:sldMk cId="652800699" sldId="278"/>
            <ac:picMk id="10" creationId="{C2192E09-EBC7-416C-B887-DFF915D7F43D}"/>
          </ac:picMkLst>
        </pc:picChg>
        <pc:picChg chg="add">
          <ac:chgData name="Pete Wright (Staff)" userId="b7ce7c8a-bb04-43ee-a74c-0b3ee141521b" providerId="ADAL" clId="{A7878109-0A14-4A92-A11C-29612403A762}" dt="2025-06-18T18:19:06.871" v="12221" actId="26606"/>
          <ac:picMkLst>
            <pc:docMk/>
            <pc:sldMk cId="652800699" sldId="278"/>
            <ac:picMk id="26" creationId="{4C401D57-600A-4C91-AC9A-14CA1ED6F7D8}"/>
          </ac:picMkLst>
        </pc:picChg>
      </pc:sldChg>
      <pc:sldChg chg="modSp add mod ord">
        <pc:chgData name="Pete Wright (Staff)" userId="b7ce7c8a-bb04-43ee-a74c-0b3ee141521b" providerId="ADAL" clId="{A7878109-0A14-4A92-A11C-29612403A762}" dt="2025-06-18T18:20:33.966" v="12263" actId="20577"/>
        <pc:sldMkLst>
          <pc:docMk/>
          <pc:sldMk cId="1055485015" sldId="279"/>
        </pc:sldMkLst>
        <pc:spChg chg="mod">
          <ac:chgData name="Pete Wright (Staff)" userId="b7ce7c8a-bb04-43ee-a74c-0b3ee141521b" providerId="ADAL" clId="{A7878109-0A14-4A92-A11C-29612403A762}" dt="2025-06-18T18:20:33.966" v="12263" actId="20577"/>
          <ac:spMkLst>
            <pc:docMk/>
            <pc:sldMk cId="1055485015" sldId="279"/>
            <ac:spMk id="2" creationId="{EC4D981E-8835-5480-16FC-0EB6230F462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18/06/2025</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5288C433-81E3-4592-8B7C-D9F496EA7E69}"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193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0113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21D6DF-4B5D-4A66-90F7-7D54D12E8C86}"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8763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21D6DF-4B5D-4A66-90F7-7D54D12E8C86}" type="datetimeFigureOut">
              <a:rPr lang="en-GB" smtClean="0"/>
              <a:t>18/06/2025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977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21D6DF-4B5D-4A66-90F7-7D54D12E8C86}" type="datetimeFigureOut">
              <a:rPr lang="en-GB" smtClean="0"/>
              <a:t>18/06/2025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88C433-81E3-4592-8B7C-D9F496EA7E69}"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9239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21D6DF-4B5D-4A66-90F7-7D54D12E8C86}" type="datetimeFigureOut">
              <a:rPr lang="en-GB" smtClean="0"/>
              <a:t>18/06/2025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88C433-81E3-4592-8B7C-D9F496EA7E69}"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516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1D6DF-4B5D-4A66-90F7-7D54D12E8C86}" type="datetimeFigureOut">
              <a:rPr lang="en-GB" smtClean="0"/>
              <a:t>18/06/2025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88C433-81E3-4592-8B7C-D9F496EA7E69}" type="slidenum">
              <a:rPr lang="en-GB" smtClean="0"/>
              <a:t>‹#›</a:t>
            </a:fld>
            <a:endParaRPr lang="en-GB"/>
          </a:p>
        </p:txBody>
      </p:sp>
    </p:spTree>
    <p:extLst>
      <p:ext uri="{BB962C8B-B14F-4D97-AF65-F5344CB8AC3E}">
        <p14:creationId xmlns:p14="http://schemas.microsoft.com/office/powerpoint/2010/main" val="1775668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21D6DF-4B5D-4A66-90F7-7D54D12E8C86}" type="datetimeFigureOut">
              <a:rPr lang="en-GB" smtClean="0"/>
              <a:t>18/06/2025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60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F21D6DF-4B5D-4A66-90F7-7D54D12E8C86}" type="datetimeFigureOut">
              <a:rPr lang="en-GB" smtClean="0"/>
              <a:t>18/06/2025</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5288C433-81E3-4592-8B7C-D9F496EA7E69}"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694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6289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1D6DF-4B5D-4A66-90F7-7D54D12E8C86}" type="datetimeFigureOut">
              <a:rPr lang="en-GB" smtClean="0"/>
              <a:t>18/06/2025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88C433-81E3-4592-8B7C-D9F496EA7E69}"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0166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F21D6DF-4B5D-4A66-90F7-7D54D12E8C86}" type="datetimeFigureOut">
              <a:rPr lang="en-GB" smtClean="0"/>
              <a:t>18/06/2025</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288C433-81E3-4592-8B7C-D9F496EA7E69}"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55919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mathsocialjustice.org/links/" TargetMode="External"/><Relationship Id="rId2" Type="http://schemas.openxmlformats.org/officeDocument/2006/relationships/hyperlink" Target="http://www.maths-socialjustice.weebly.com/"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www.mathsocialjustice.org/links/" TargetMode="External"/><Relationship Id="rId2" Type="http://schemas.openxmlformats.org/officeDocument/2006/relationships/hyperlink" Target="http://www.visiblemathspedagogy.wordpress.com/"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mathsocialjustice.org/research/"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mathsocialjustice.org/prof-de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36ED-F200-7E3C-5289-16C8D55E9464}"/>
              </a:ext>
            </a:extLst>
          </p:cNvPr>
          <p:cNvSpPr>
            <a:spLocks noGrp="1"/>
          </p:cNvSpPr>
          <p:nvPr>
            <p:ph type="title"/>
          </p:nvPr>
        </p:nvSpPr>
        <p:spPr>
          <a:xfrm>
            <a:off x="1451579" y="804519"/>
            <a:ext cx="9603275" cy="1049235"/>
          </a:xfrm>
        </p:spPr>
        <p:txBody>
          <a:bodyPr>
            <a:normAutofit fontScale="90000"/>
          </a:bodyPr>
          <a:lstStyle/>
          <a:p>
            <a:r>
              <a:rPr lang="en-GB" sz="2400" b="1" dirty="0"/>
              <a:t>REFLECTIONS ON PROMOTING EQUITABLE AND SOCIALLY JUST MATHEMATICS TEACHING APPROACHES</a:t>
            </a:r>
            <a:br>
              <a:rPr lang="en-GB" sz="2200" b="1" dirty="0"/>
            </a:br>
            <a:endParaRPr lang="en-GB" sz="2200" dirty="0"/>
          </a:p>
        </p:txBody>
      </p:sp>
      <p:sp>
        <p:nvSpPr>
          <p:cNvPr id="3" name="Content Placeholder 2">
            <a:extLst>
              <a:ext uri="{FF2B5EF4-FFF2-40B4-BE49-F238E27FC236}">
                <a16:creationId xmlns:a16="http://schemas.microsoft.com/office/drawing/2014/main" id="{07926BA7-7BE8-E3F7-9523-92B5B1C5CCF3}"/>
              </a:ext>
            </a:extLst>
          </p:cNvPr>
          <p:cNvSpPr>
            <a:spLocks noGrp="1"/>
          </p:cNvSpPr>
          <p:nvPr>
            <p:ph idx="1"/>
          </p:nvPr>
        </p:nvSpPr>
        <p:spPr>
          <a:xfrm>
            <a:off x="1451579" y="2015734"/>
            <a:ext cx="4162555" cy="3450613"/>
          </a:xfrm>
        </p:spPr>
        <p:txBody>
          <a:bodyPr>
            <a:normAutofit/>
          </a:bodyPr>
          <a:lstStyle/>
          <a:p>
            <a:pPr marL="0" indent="0">
              <a:buNone/>
            </a:pPr>
            <a:r>
              <a:rPr lang="en-GB" dirty="0"/>
              <a:t>Dr Pete Wright</a:t>
            </a:r>
            <a:br>
              <a:rPr lang="en-GB" dirty="0"/>
            </a:br>
            <a:r>
              <a:rPr lang="en-GB" dirty="0"/>
              <a:t>Senior Lecturer (Education &amp; Society)</a:t>
            </a:r>
            <a:br>
              <a:rPr lang="en-GB" dirty="0"/>
            </a:br>
            <a:r>
              <a:rPr lang="en-GB" dirty="0"/>
              <a:t>University of Dundee</a:t>
            </a:r>
            <a:br>
              <a:rPr lang="en-GB" dirty="0"/>
            </a:br>
            <a:r>
              <a:rPr lang="en-GB" dirty="0"/>
              <a:t>Scotland, United Kingdom</a:t>
            </a:r>
          </a:p>
          <a:p>
            <a:pPr marL="0" indent="0">
              <a:buNone/>
            </a:pPr>
            <a:r>
              <a:rPr lang="en-GB" dirty="0"/>
              <a:t>Contact:</a:t>
            </a:r>
            <a:br>
              <a:rPr lang="en-GB" dirty="0"/>
            </a:br>
            <a:r>
              <a:rPr lang="en-GB" dirty="0"/>
              <a:t>pwright002@dundee.ac.uk</a:t>
            </a:r>
            <a:br>
              <a:rPr lang="en-GB" dirty="0"/>
            </a:br>
            <a:r>
              <a:rPr lang="en-GB" dirty="0"/>
              <a:t>@petewright0</a:t>
            </a:r>
            <a:br>
              <a:rPr lang="en-GB" dirty="0"/>
            </a:br>
            <a:r>
              <a:rPr lang="en-GB" dirty="0"/>
              <a:t>www.mathsocialjustice.org</a:t>
            </a:r>
          </a:p>
        </p:txBody>
      </p:sp>
      <p:pic>
        <p:nvPicPr>
          <p:cNvPr id="5" name="Picture 4" descr="A city with a bridge over water&#10;&#10;AI-generated content may be incorrect.">
            <a:extLst>
              <a:ext uri="{FF2B5EF4-FFF2-40B4-BE49-F238E27FC236}">
                <a16:creationId xmlns:a16="http://schemas.microsoft.com/office/drawing/2014/main" id="{B4137D6C-83C4-D68E-A09C-8CC0AE0EF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4411" y="2023487"/>
            <a:ext cx="4960443" cy="3435106"/>
          </a:xfrm>
          <a:prstGeom prst="rect">
            <a:avLst/>
          </a:prstGeom>
        </p:spPr>
      </p:pic>
    </p:spTree>
    <p:extLst>
      <p:ext uri="{BB962C8B-B14F-4D97-AF65-F5344CB8AC3E}">
        <p14:creationId xmlns:p14="http://schemas.microsoft.com/office/powerpoint/2010/main" val="1780122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D6AD8-AAE6-52EF-DDEC-781013CDCD68}"/>
              </a:ext>
            </a:extLst>
          </p:cNvPr>
          <p:cNvSpPr>
            <a:spLocks noGrp="1"/>
          </p:cNvSpPr>
          <p:nvPr>
            <p:ph type="title"/>
          </p:nvPr>
        </p:nvSpPr>
        <p:spPr/>
        <p:txBody>
          <a:bodyPr/>
          <a:lstStyle/>
          <a:p>
            <a:r>
              <a:rPr lang="en-GB" dirty="0"/>
              <a:t>Structure of presentation</a:t>
            </a:r>
          </a:p>
        </p:txBody>
      </p:sp>
      <p:sp>
        <p:nvSpPr>
          <p:cNvPr id="3" name="Content Placeholder 2">
            <a:extLst>
              <a:ext uri="{FF2B5EF4-FFF2-40B4-BE49-F238E27FC236}">
                <a16:creationId xmlns:a16="http://schemas.microsoft.com/office/drawing/2014/main" id="{D8A50F78-FB64-2606-9AB9-71E8A285373C}"/>
              </a:ext>
            </a:extLst>
          </p:cNvPr>
          <p:cNvSpPr>
            <a:spLocks noGrp="1"/>
          </p:cNvSpPr>
          <p:nvPr>
            <p:ph idx="1"/>
          </p:nvPr>
        </p:nvSpPr>
        <p:spPr>
          <a:xfrm>
            <a:off x="1451579" y="2015732"/>
            <a:ext cx="7709673" cy="3450613"/>
          </a:xfrm>
        </p:spPr>
        <p:txBody>
          <a:bodyPr>
            <a:normAutofit fontScale="92500"/>
          </a:bodyPr>
          <a:lstStyle/>
          <a:p>
            <a:r>
              <a:rPr lang="en-GB" dirty="0"/>
              <a:t>Something about me and my positioning.</a:t>
            </a:r>
          </a:p>
          <a:p>
            <a:r>
              <a:rPr lang="en-GB" dirty="0"/>
              <a:t>Critical model of participatory action research (PAR).</a:t>
            </a:r>
          </a:p>
          <a:p>
            <a:r>
              <a:rPr lang="en-GB" dirty="0"/>
              <a:t>Brief overview of four PAR research projects.</a:t>
            </a:r>
          </a:p>
          <a:p>
            <a:r>
              <a:rPr lang="en-GB" dirty="0"/>
              <a:t>Four essential components of socially just mathematics teaching (SJMT).</a:t>
            </a:r>
          </a:p>
          <a:p>
            <a:r>
              <a:rPr lang="en-GB" dirty="0"/>
              <a:t>How each component is informed by theory and project findings.</a:t>
            </a:r>
          </a:p>
          <a:p>
            <a:r>
              <a:rPr lang="en-GB" b="1" i="1" dirty="0"/>
              <a:t>Opportunities for you to reflect/engage (briefly) with some activities.</a:t>
            </a:r>
          </a:p>
          <a:p>
            <a:r>
              <a:rPr lang="en-GB" b="1" i="1" dirty="0"/>
              <a:t>Refer to accompanying paper for more details and references.</a:t>
            </a:r>
          </a:p>
          <a:p>
            <a:endParaRPr lang="en-GB" dirty="0"/>
          </a:p>
        </p:txBody>
      </p:sp>
      <p:sp>
        <p:nvSpPr>
          <p:cNvPr id="4" name="Content Placeholder 2">
            <a:extLst>
              <a:ext uri="{FF2B5EF4-FFF2-40B4-BE49-F238E27FC236}">
                <a16:creationId xmlns:a16="http://schemas.microsoft.com/office/drawing/2014/main" id="{FA21D8F1-9B6F-8DBB-2380-31A19832A289}"/>
              </a:ext>
            </a:extLst>
          </p:cNvPr>
          <p:cNvSpPr txBox="1">
            <a:spLocks/>
          </p:cNvSpPr>
          <p:nvPr/>
        </p:nvSpPr>
        <p:spPr>
          <a:xfrm>
            <a:off x="9264770" y="2015732"/>
            <a:ext cx="1790084"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endParaRPr lang="en-GB" dirty="0"/>
          </a:p>
        </p:txBody>
      </p:sp>
    </p:spTree>
    <p:extLst>
      <p:ext uri="{BB962C8B-B14F-4D97-AF65-F5344CB8AC3E}">
        <p14:creationId xmlns:p14="http://schemas.microsoft.com/office/powerpoint/2010/main" val="3160330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8A769-DDED-0E10-7E02-0725D09F02EE}"/>
              </a:ext>
            </a:extLst>
          </p:cNvPr>
          <p:cNvSpPr>
            <a:spLocks noGrp="1"/>
          </p:cNvSpPr>
          <p:nvPr>
            <p:ph type="title"/>
          </p:nvPr>
        </p:nvSpPr>
        <p:spPr>
          <a:xfrm>
            <a:off x="1451579" y="804519"/>
            <a:ext cx="9603275" cy="1049235"/>
          </a:xfrm>
        </p:spPr>
        <p:txBody>
          <a:bodyPr>
            <a:normAutofit/>
          </a:bodyPr>
          <a:lstStyle/>
          <a:p>
            <a:r>
              <a:rPr lang="en-GB" dirty="0"/>
              <a:t>Something about me and my positioning</a:t>
            </a:r>
          </a:p>
        </p:txBody>
      </p:sp>
      <p:sp>
        <p:nvSpPr>
          <p:cNvPr id="3" name="Content Placeholder 2">
            <a:extLst>
              <a:ext uri="{FF2B5EF4-FFF2-40B4-BE49-F238E27FC236}">
                <a16:creationId xmlns:a16="http://schemas.microsoft.com/office/drawing/2014/main" id="{CC078B5E-627C-AAC5-24E8-29E4FEB9A28E}"/>
              </a:ext>
            </a:extLst>
          </p:cNvPr>
          <p:cNvSpPr>
            <a:spLocks noGrp="1"/>
          </p:cNvSpPr>
          <p:nvPr>
            <p:ph idx="1"/>
          </p:nvPr>
        </p:nvSpPr>
        <p:spPr>
          <a:xfrm>
            <a:off x="1451579" y="2015735"/>
            <a:ext cx="7002308" cy="3720831"/>
          </a:xfrm>
        </p:spPr>
        <p:txBody>
          <a:bodyPr>
            <a:normAutofit fontScale="85000" lnSpcReduction="10000"/>
          </a:bodyPr>
          <a:lstStyle/>
          <a:p>
            <a:r>
              <a:rPr lang="en-GB" dirty="0"/>
              <a:t>Completed maths degree in 1986, and teacher qualification in 1987.</a:t>
            </a:r>
          </a:p>
          <a:p>
            <a:r>
              <a:rPr lang="en-GB" dirty="0"/>
              <a:t>Spent 15 years as secondary maths teacher (England and Kenya).</a:t>
            </a:r>
          </a:p>
          <a:p>
            <a:r>
              <a:rPr lang="en-GB" dirty="0"/>
              <a:t>Spent 5 years in curriculum development and 2 years as advisory teacher.</a:t>
            </a:r>
          </a:p>
          <a:p>
            <a:r>
              <a:rPr lang="en-GB" dirty="0"/>
              <a:t>Became </a:t>
            </a:r>
            <a:r>
              <a:rPr lang="en-GB" b="1" i="1" dirty="0"/>
              <a:t>teacher educator researcher </a:t>
            </a:r>
            <a:r>
              <a:rPr lang="en-GB" dirty="0"/>
              <a:t>in 2011 – completed EdD in 2015.</a:t>
            </a:r>
          </a:p>
          <a:p>
            <a:r>
              <a:rPr lang="en-GB" dirty="0"/>
              <a:t>Career-long commitment to socially just mathematics teaching.</a:t>
            </a:r>
          </a:p>
          <a:p>
            <a:r>
              <a:rPr lang="en-GB" dirty="0"/>
              <a:t>More recent engagement with theory – better understanding of practice.</a:t>
            </a:r>
          </a:p>
          <a:p>
            <a:r>
              <a:rPr lang="en-GB" dirty="0"/>
              <a:t>Recognition of privilege – citizen of state that benefits from global inequity.</a:t>
            </a:r>
          </a:p>
          <a:p>
            <a:r>
              <a:rPr lang="en-GB" dirty="0"/>
              <a:t>I will present findings relating to my context – you decide if they are transferable to your own context.</a:t>
            </a:r>
          </a:p>
          <a:p>
            <a:endParaRPr lang="en-GB" dirty="0"/>
          </a:p>
        </p:txBody>
      </p:sp>
      <p:pic>
        <p:nvPicPr>
          <p:cNvPr id="5" name="Picture 4">
            <a:extLst>
              <a:ext uri="{FF2B5EF4-FFF2-40B4-BE49-F238E27FC236}">
                <a16:creationId xmlns:a16="http://schemas.microsoft.com/office/drawing/2014/main" id="{D0103EEA-EE89-C1BC-BBF5-7F4EB5141356}"/>
              </a:ext>
            </a:extLst>
          </p:cNvPr>
          <p:cNvPicPr>
            <a:picLocks noChangeAspect="1"/>
          </p:cNvPicPr>
          <p:nvPr/>
        </p:nvPicPr>
        <p:blipFill>
          <a:blip r:embed="rId2"/>
          <a:stretch>
            <a:fillRect/>
          </a:stretch>
        </p:blipFill>
        <p:spPr>
          <a:xfrm>
            <a:off x="8717065" y="2015733"/>
            <a:ext cx="2337789" cy="3450613"/>
          </a:xfrm>
          <a:prstGeom prst="rect">
            <a:avLst/>
          </a:prstGeom>
          <a:ln>
            <a:solidFill>
              <a:schemeClr val="tx1"/>
            </a:solidFill>
          </a:ln>
        </p:spPr>
      </p:pic>
    </p:spTree>
    <p:extLst>
      <p:ext uri="{BB962C8B-B14F-4D97-AF65-F5344CB8AC3E}">
        <p14:creationId xmlns:p14="http://schemas.microsoft.com/office/powerpoint/2010/main" val="67539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1217-510E-AD8D-BFEB-2A334ACBD7EA}"/>
              </a:ext>
            </a:extLst>
          </p:cNvPr>
          <p:cNvSpPr>
            <a:spLocks noGrp="1"/>
          </p:cNvSpPr>
          <p:nvPr>
            <p:ph type="title"/>
          </p:nvPr>
        </p:nvSpPr>
        <p:spPr>
          <a:xfrm>
            <a:off x="1451579" y="804519"/>
            <a:ext cx="9603275" cy="1049235"/>
          </a:xfrm>
        </p:spPr>
        <p:txBody>
          <a:bodyPr>
            <a:normAutofit/>
          </a:bodyPr>
          <a:lstStyle/>
          <a:p>
            <a:r>
              <a:rPr lang="en-GB" dirty="0"/>
              <a:t>Initial reflection</a:t>
            </a:r>
          </a:p>
        </p:txBody>
      </p:sp>
      <p:sp>
        <p:nvSpPr>
          <p:cNvPr id="3" name="Content Placeholder 2">
            <a:extLst>
              <a:ext uri="{FF2B5EF4-FFF2-40B4-BE49-F238E27FC236}">
                <a16:creationId xmlns:a16="http://schemas.microsoft.com/office/drawing/2014/main" id="{96B31DF6-2EB6-EB72-24A9-7CC5D8E4E45A}"/>
              </a:ext>
            </a:extLst>
          </p:cNvPr>
          <p:cNvSpPr>
            <a:spLocks noGrp="1"/>
          </p:cNvSpPr>
          <p:nvPr>
            <p:ph idx="1"/>
          </p:nvPr>
        </p:nvSpPr>
        <p:spPr>
          <a:xfrm>
            <a:off x="1451579" y="2015734"/>
            <a:ext cx="5872586" cy="3450613"/>
          </a:xfrm>
        </p:spPr>
        <p:txBody>
          <a:bodyPr>
            <a:normAutofit/>
          </a:bodyPr>
          <a:lstStyle/>
          <a:p>
            <a:r>
              <a:rPr lang="en-GB" dirty="0">
                <a:highlight>
                  <a:srgbClr val="FFFF00"/>
                </a:highlight>
              </a:rPr>
              <a:t>Imagine what a </a:t>
            </a:r>
            <a:r>
              <a:rPr lang="en-GB" b="1" i="1" dirty="0">
                <a:highlight>
                  <a:srgbClr val="FFFF00"/>
                </a:highlight>
              </a:rPr>
              <a:t>socially just maths classroom </a:t>
            </a:r>
            <a:r>
              <a:rPr lang="en-GB" dirty="0">
                <a:highlight>
                  <a:srgbClr val="FFFF00"/>
                </a:highlight>
              </a:rPr>
              <a:t>would look like.</a:t>
            </a:r>
          </a:p>
          <a:p>
            <a:r>
              <a:rPr lang="en-GB" dirty="0">
                <a:highlight>
                  <a:srgbClr val="FFFF00"/>
                </a:highlight>
              </a:rPr>
              <a:t>Imagine what a </a:t>
            </a:r>
            <a:r>
              <a:rPr lang="en-GB" b="1" i="1" dirty="0">
                <a:highlight>
                  <a:srgbClr val="FFFF00"/>
                </a:highlight>
              </a:rPr>
              <a:t>socially </a:t>
            </a:r>
            <a:r>
              <a:rPr lang="en-GB" b="1" i="1" u="sng" dirty="0">
                <a:highlight>
                  <a:srgbClr val="FFFF00"/>
                </a:highlight>
              </a:rPr>
              <a:t>un</a:t>
            </a:r>
            <a:r>
              <a:rPr lang="en-GB" b="1" i="1" dirty="0">
                <a:highlight>
                  <a:srgbClr val="FFFF00"/>
                </a:highlight>
              </a:rPr>
              <a:t>just maths classroom </a:t>
            </a:r>
            <a:r>
              <a:rPr lang="en-GB" dirty="0">
                <a:highlight>
                  <a:srgbClr val="FFFF00"/>
                </a:highlight>
              </a:rPr>
              <a:t>would look like.</a:t>
            </a:r>
          </a:p>
          <a:p>
            <a:r>
              <a:rPr lang="en-GB" dirty="0">
                <a:highlight>
                  <a:srgbClr val="FFFF00"/>
                </a:highlight>
              </a:rPr>
              <a:t>What characteristics would you see that distinguish one classroom from the other?</a:t>
            </a:r>
          </a:p>
          <a:p>
            <a:r>
              <a:rPr lang="en-GB" dirty="0">
                <a:highlight>
                  <a:srgbClr val="FFFF00"/>
                </a:highlight>
              </a:rPr>
              <a:t>Make a note of your reflections for future reference.</a:t>
            </a:r>
          </a:p>
          <a:p>
            <a:endParaRPr lang="en-GB" dirty="0"/>
          </a:p>
          <a:p>
            <a:endParaRPr lang="en-GB" dirty="0"/>
          </a:p>
        </p:txBody>
      </p:sp>
      <p:pic>
        <p:nvPicPr>
          <p:cNvPr id="5" name="Graphic 4" descr="Thought bubble with solid fill">
            <a:extLst>
              <a:ext uri="{FF2B5EF4-FFF2-40B4-BE49-F238E27FC236}">
                <a16:creationId xmlns:a16="http://schemas.microsoft.com/office/drawing/2014/main" id="{A086FFAE-462F-7F3F-DCB7-25F77445F2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46142" y="2015734"/>
            <a:ext cx="2242548" cy="2242548"/>
          </a:xfrm>
          <a:prstGeom prst="rect">
            <a:avLst/>
          </a:prstGeom>
        </p:spPr>
      </p:pic>
      <p:pic>
        <p:nvPicPr>
          <p:cNvPr id="14" name="Graphic 13" descr="Pencil with solid fill">
            <a:extLst>
              <a:ext uri="{FF2B5EF4-FFF2-40B4-BE49-F238E27FC236}">
                <a16:creationId xmlns:a16="http://schemas.microsoft.com/office/drawing/2014/main" id="{64B03CDF-CBEF-A216-2178-B16B3AAEA6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32814" y="4045389"/>
            <a:ext cx="1522040" cy="1522040"/>
          </a:xfrm>
          <a:prstGeom prst="rect">
            <a:avLst/>
          </a:prstGeom>
        </p:spPr>
      </p:pic>
    </p:spTree>
    <p:extLst>
      <p:ext uri="{BB962C8B-B14F-4D97-AF65-F5344CB8AC3E}">
        <p14:creationId xmlns:p14="http://schemas.microsoft.com/office/powerpoint/2010/main" val="392439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0B107-76CB-D813-7C95-8FBD1C3A081B}"/>
              </a:ext>
            </a:extLst>
          </p:cNvPr>
          <p:cNvSpPr>
            <a:spLocks noGrp="1"/>
          </p:cNvSpPr>
          <p:nvPr>
            <p:ph type="title"/>
          </p:nvPr>
        </p:nvSpPr>
        <p:spPr/>
        <p:txBody>
          <a:bodyPr/>
          <a:lstStyle/>
          <a:p>
            <a:r>
              <a:rPr lang="en-GB"/>
              <a:t>Critical model of participatory action research (PAR)</a:t>
            </a:r>
            <a:endParaRPr lang="en-GB" dirty="0"/>
          </a:p>
        </p:txBody>
      </p:sp>
      <p:sp>
        <p:nvSpPr>
          <p:cNvPr id="3" name="Content Placeholder 2">
            <a:extLst>
              <a:ext uri="{FF2B5EF4-FFF2-40B4-BE49-F238E27FC236}">
                <a16:creationId xmlns:a16="http://schemas.microsoft.com/office/drawing/2014/main" id="{FFCF866E-AC43-47E4-D3F3-16F22989B969}"/>
              </a:ext>
            </a:extLst>
          </p:cNvPr>
          <p:cNvSpPr>
            <a:spLocks noGrp="1"/>
          </p:cNvSpPr>
          <p:nvPr>
            <p:ph idx="1"/>
          </p:nvPr>
        </p:nvSpPr>
        <p:spPr>
          <a:xfrm>
            <a:off x="1451579" y="2015731"/>
            <a:ext cx="8304896" cy="3531053"/>
          </a:xfrm>
        </p:spPr>
        <p:txBody>
          <a:bodyPr>
            <a:normAutofit fontScale="85000" lnSpcReduction="10000"/>
          </a:bodyPr>
          <a:lstStyle/>
          <a:p>
            <a:r>
              <a:rPr lang="en-GB" dirty="0"/>
              <a:t>Collaborative research </a:t>
            </a:r>
            <a:r>
              <a:rPr lang="en-GB" b="1" i="1" dirty="0"/>
              <a:t>with</a:t>
            </a:r>
            <a:r>
              <a:rPr lang="en-GB" dirty="0"/>
              <a:t> (rather than </a:t>
            </a:r>
            <a:r>
              <a:rPr lang="en-GB" b="1" i="1" dirty="0"/>
              <a:t>on</a:t>
            </a:r>
            <a:r>
              <a:rPr lang="en-GB" dirty="0"/>
              <a:t>) teachers.</a:t>
            </a:r>
          </a:p>
          <a:p>
            <a:r>
              <a:rPr lang="en-GB" dirty="0"/>
              <a:t>Emancipatory and socio-political in nature.</a:t>
            </a:r>
          </a:p>
          <a:p>
            <a:r>
              <a:rPr lang="en-GB" dirty="0"/>
              <a:t>Assumes </a:t>
            </a:r>
            <a:r>
              <a:rPr lang="en-GB" b="1" i="1" dirty="0"/>
              <a:t>current situation </a:t>
            </a:r>
            <a:r>
              <a:rPr lang="en-GB" dirty="0"/>
              <a:t>not taken as given (critical).</a:t>
            </a:r>
          </a:p>
          <a:p>
            <a:r>
              <a:rPr lang="en-GB" dirty="0"/>
              <a:t>Model includes </a:t>
            </a:r>
            <a:r>
              <a:rPr lang="en-GB" b="1" i="1" dirty="0"/>
              <a:t>imagined situation </a:t>
            </a:r>
            <a:r>
              <a:rPr lang="en-GB" dirty="0"/>
              <a:t>and </a:t>
            </a:r>
            <a:r>
              <a:rPr lang="en-GB" b="1" i="1" dirty="0"/>
              <a:t>arranged situation</a:t>
            </a:r>
            <a:r>
              <a:rPr lang="en-GB" dirty="0"/>
              <a:t>.</a:t>
            </a:r>
          </a:p>
          <a:p>
            <a:r>
              <a:rPr lang="en-GB" dirty="0"/>
              <a:t>Research team – recognises complementary knowledge and skills.</a:t>
            </a:r>
          </a:p>
          <a:p>
            <a:r>
              <a:rPr lang="en-GB" b="1" i="1" dirty="0"/>
              <a:t>Teacher researchers </a:t>
            </a:r>
            <a:r>
              <a:rPr lang="en-GB" dirty="0"/>
              <a:t>(TRs) play leading role in research design.</a:t>
            </a:r>
          </a:p>
          <a:p>
            <a:r>
              <a:rPr lang="en-GB" dirty="0"/>
              <a:t>TRs engage with literature, plan-teach-evaluate cycles, data collection.</a:t>
            </a:r>
          </a:p>
          <a:p>
            <a:r>
              <a:rPr lang="en-GB" dirty="0"/>
              <a:t>PAR takes account of classroom constraints – findings more relevant to practitioners.</a:t>
            </a:r>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666A19FC-C23C-CA02-A7A2-9482CA398E68}"/>
              </a:ext>
            </a:extLst>
          </p:cNvPr>
          <p:cNvPicPr>
            <a:picLocks noChangeAspect="1"/>
          </p:cNvPicPr>
          <p:nvPr/>
        </p:nvPicPr>
        <p:blipFill rotWithShape="1">
          <a:blip r:embed="rId2">
            <a:extLst>
              <a:ext uri="{28A0092B-C50C-407E-A947-70E740481C1C}">
                <a14:useLocalDpi xmlns:a14="http://schemas.microsoft.com/office/drawing/2010/main" val="0"/>
              </a:ext>
            </a:extLst>
          </a:blip>
          <a:srcRect r="36413"/>
          <a:stretch/>
        </p:blipFill>
        <p:spPr bwMode="auto">
          <a:xfrm>
            <a:off x="7699481" y="2285030"/>
            <a:ext cx="3759901" cy="22879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2098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 name="Picture 9">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9854C8-2A7D-54EB-0F32-5646E3B4E07F}"/>
              </a:ext>
            </a:extLst>
          </p:cNvPr>
          <p:cNvSpPr>
            <a:spLocks noGrp="1"/>
          </p:cNvSpPr>
          <p:nvPr>
            <p:ph type="title"/>
          </p:nvPr>
        </p:nvSpPr>
        <p:spPr>
          <a:xfrm>
            <a:off x="1557071" y="1584552"/>
            <a:ext cx="9099255" cy="2537251"/>
          </a:xfrm>
        </p:spPr>
        <p:txBody>
          <a:bodyPr vert="horz" lIns="91440" tIns="45720" rIns="91440" bIns="0" rtlCol="0" anchor="ctr">
            <a:normAutofit/>
          </a:bodyPr>
          <a:lstStyle/>
          <a:p>
            <a:pPr algn="ctr"/>
            <a:r>
              <a:rPr lang="en-US" sz="7200" dirty="0">
                <a:solidFill>
                  <a:srgbClr val="454545"/>
                </a:solidFill>
              </a:rPr>
              <a:t>The four PAR research projects</a:t>
            </a:r>
          </a:p>
        </p:txBody>
      </p:sp>
      <p:pic>
        <p:nvPicPr>
          <p:cNvPr id="26" name="Picture 25">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80069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BD71-6C7B-91BD-08A6-9D4CFFCEA5F6}"/>
              </a:ext>
            </a:extLst>
          </p:cNvPr>
          <p:cNvSpPr>
            <a:spLocks noGrp="1"/>
          </p:cNvSpPr>
          <p:nvPr>
            <p:ph type="title"/>
          </p:nvPr>
        </p:nvSpPr>
        <p:spPr/>
        <p:txBody>
          <a:bodyPr/>
          <a:lstStyle/>
          <a:p>
            <a:r>
              <a:rPr lang="en-GB" dirty="0"/>
              <a:t>First research (PAR) project:</a:t>
            </a:r>
            <a:br>
              <a:rPr lang="en-GB" dirty="0"/>
            </a:br>
            <a:r>
              <a:rPr lang="en-GB" dirty="0"/>
              <a:t>teaching maths for social justice (TMSJ)</a:t>
            </a:r>
          </a:p>
        </p:txBody>
      </p:sp>
      <p:sp>
        <p:nvSpPr>
          <p:cNvPr id="3" name="Content Placeholder 2">
            <a:extLst>
              <a:ext uri="{FF2B5EF4-FFF2-40B4-BE49-F238E27FC236}">
                <a16:creationId xmlns:a16="http://schemas.microsoft.com/office/drawing/2014/main" id="{E98D2BBC-CF25-F08E-4FD0-17E1FAB648C1}"/>
              </a:ext>
            </a:extLst>
          </p:cNvPr>
          <p:cNvSpPr>
            <a:spLocks noGrp="1"/>
          </p:cNvSpPr>
          <p:nvPr>
            <p:ph idx="1"/>
          </p:nvPr>
        </p:nvSpPr>
        <p:spPr>
          <a:xfrm>
            <a:off x="1451581" y="2015732"/>
            <a:ext cx="5622080" cy="3884736"/>
          </a:xfrm>
        </p:spPr>
        <p:txBody>
          <a:bodyPr>
            <a:normAutofit fontScale="47500" lnSpcReduction="20000"/>
          </a:bodyPr>
          <a:lstStyle/>
          <a:p>
            <a:pPr>
              <a:spcBef>
                <a:spcPts val="600"/>
              </a:spcBef>
            </a:pPr>
            <a:r>
              <a:rPr lang="en-GB" sz="3200" dirty="0"/>
              <a:t>Collaboration with 5 maths TRs in second year of teaching.</a:t>
            </a:r>
          </a:p>
          <a:p>
            <a:pPr>
              <a:spcBef>
                <a:spcPts val="600"/>
              </a:spcBef>
            </a:pPr>
            <a:r>
              <a:rPr lang="en-GB" sz="3200" dirty="0"/>
              <a:t>Four ethnically-diverse secondary schools in areas of relatively high deprivation in London.</a:t>
            </a:r>
          </a:p>
          <a:p>
            <a:pPr>
              <a:spcBef>
                <a:spcPts val="600"/>
              </a:spcBef>
            </a:pPr>
            <a:r>
              <a:rPr lang="en-GB" sz="3200" dirty="0"/>
              <a:t>Focus was on exploring strategies for translating theories of TMSJ into classroom practice.</a:t>
            </a:r>
          </a:p>
          <a:p>
            <a:pPr marL="0" indent="0">
              <a:spcBef>
                <a:spcPts val="600"/>
              </a:spcBef>
              <a:buNone/>
            </a:pPr>
            <a:r>
              <a:rPr lang="en-GB" sz="3200" dirty="0"/>
              <a:t>Findings: </a:t>
            </a:r>
          </a:p>
          <a:p>
            <a:pPr>
              <a:spcBef>
                <a:spcPts val="600"/>
              </a:spcBef>
            </a:pPr>
            <a:r>
              <a:rPr lang="en-GB" sz="3200" dirty="0"/>
              <a:t>Critical reflection through engaging with theory and mutual support of research team transformed TRs’ thinking and practice.</a:t>
            </a:r>
          </a:p>
          <a:p>
            <a:pPr>
              <a:spcBef>
                <a:spcPts val="600"/>
              </a:spcBef>
            </a:pPr>
            <a:r>
              <a:rPr lang="en-GB" sz="3200" dirty="0"/>
              <a:t>TRs shifted towards promoting progressive pedagogies and student agency, and challenging systemic causes of inequity.</a:t>
            </a:r>
          </a:p>
          <a:p>
            <a:pPr>
              <a:spcBef>
                <a:spcPts val="600"/>
              </a:spcBef>
            </a:pPr>
            <a:r>
              <a:rPr lang="en-GB" sz="3200" dirty="0"/>
              <a:t>Students, particularly those previously alienated, increased their motivation and engagement as they began to see maths as more meaningful.</a:t>
            </a:r>
          </a:p>
          <a:p>
            <a:pPr marL="0" indent="0">
              <a:buNone/>
            </a:pPr>
            <a:endParaRPr lang="en-GB" dirty="0"/>
          </a:p>
        </p:txBody>
      </p:sp>
      <p:sp>
        <p:nvSpPr>
          <p:cNvPr id="4" name="Content Placeholder 2">
            <a:extLst>
              <a:ext uri="{FF2B5EF4-FFF2-40B4-BE49-F238E27FC236}">
                <a16:creationId xmlns:a16="http://schemas.microsoft.com/office/drawing/2014/main" id="{7B107BEE-1A8C-2CC5-0312-EADCD9AE2931}"/>
              </a:ext>
            </a:extLst>
          </p:cNvPr>
          <p:cNvSpPr txBox="1">
            <a:spLocks/>
          </p:cNvSpPr>
          <p:nvPr/>
        </p:nvSpPr>
        <p:spPr>
          <a:xfrm>
            <a:off x="7319080" y="5113958"/>
            <a:ext cx="3947018" cy="78651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GB" dirty="0">
                <a:hlinkClick r:id="rId2"/>
              </a:rPr>
              <a:t>www.maths-socialjustice.weebly.com/</a:t>
            </a:r>
            <a:br>
              <a:rPr lang="en-GB" dirty="0"/>
            </a:br>
            <a:r>
              <a:rPr lang="en-GB" dirty="0"/>
              <a:t>(see </a:t>
            </a:r>
            <a:r>
              <a:rPr lang="en-GB" dirty="0">
                <a:hlinkClick r:id="rId3"/>
              </a:rPr>
              <a:t>www.mathsocialjustice.org/links/</a:t>
            </a:r>
            <a:r>
              <a:rPr lang="en-GB" dirty="0"/>
              <a:t>)</a:t>
            </a:r>
          </a:p>
        </p:txBody>
      </p:sp>
      <p:pic>
        <p:nvPicPr>
          <p:cNvPr id="6" name="Picture 5">
            <a:extLst>
              <a:ext uri="{FF2B5EF4-FFF2-40B4-BE49-F238E27FC236}">
                <a16:creationId xmlns:a16="http://schemas.microsoft.com/office/drawing/2014/main" id="{55B1803C-11D2-BA47-6841-E4FCE4001D91}"/>
              </a:ext>
            </a:extLst>
          </p:cNvPr>
          <p:cNvPicPr>
            <a:picLocks noChangeAspect="1"/>
          </p:cNvPicPr>
          <p:nvPr/>
        </p:nvPicPr>
        <p:blipFill>
          <a:blip r:embed="rId4"/>
          <a:stretch>
            <a:fillRect/>
          </a:stretch>
        </p:blipFill>
        <p:spPr>
          <a:xfrm>
            <a:off x="7319080" y="2015733"/>
            <a:ext cx="3735773" cy="3064472"/>
          </a:xfrm>
          <a:prstGeom prst="rect">
            <a:avLst/>
          </a:prstGeom>
          <a:ln>
            <a:solidFill>
              <a:schemeClr val="tx1"/>
            </a:solidFill>
          </a:ln>
        </p:spPr>
      </p:pic>
    </p:spTree>
    <p:extLst>
      <p:ext uri="{BB962C8B-B14F-4D97-AF65-F5344CB8AC3E}">
        <p14:creationId xmlns:p14="http://schemas.microsoft.com/office/powerpoint/2010/main" val="1416606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8900-0119-D517-5564-092E602E02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777B0-8345-4275-1F96-35DEA562E70A}"/>
              </a:ext>
            </a:extLst>
          </p:cNvPr>
          <p:cNvSpPr>
            <a:spLocks noGrp="1"/>
          </p:cNvSpPr>
          <p:nvPr>
            <p:ph type="title"/>
          </p:nvPr>
        </p:nvSpPr>
        <p:spPr/>
        <p:txBody>
          <a:bodyPr/>
          <a:lstStyle/>
          <a:p>
            <a:r>
              <a:rPr lang="en-GB" dirty="0"/>
              <a:t>second research (PAR) project:</a:t>
            </a:r>
            <a:br>
              <a:rPr lang="en-GB" dirty="0"/>
            </a:br>
            <a:r>
              <a:rPr lang="en-GB" dirty="0"/>
              <a:t>visible maths pedagogy (VMP)</a:t>
            </a:r>
          </a:p>
        </p:txBody>
      </p:sp>
      <p:sp>
        <p:nvSpPr>
          <p:cNvPr id="3" name="Content Placeholder 2">
            <a:extLst>
              <a:ext uri="{FF2B5EF4-FFF2-40B4-BE49-F238E27FC236}">
                <a16:creationId xmlns:a16="http://schemas.microsoft.com/office/drawing/2014/main" id="{1CC3A1B7-D526-AEDA-1900-BF1260BC1DD8}"/>
              </a:ext>
            </a:extLst>
          </p:cNvPr>
          <p:cNvSpPr>
            <a:spLocks noGrp="1"/>
          </p:cNvSpPr>
          <p:nvPr>
            <p:ph idx="1"/>
          </p:nvPr>
        </p:nvSpPr>
        <p:spPr>
          <a:xfrm>
            <a:off x="1451578" y="2015732"/>
            <a:ext cx="5578949" cy="3666812"/>
          </a:xfrm>
        </p:spPr>
        <p:txBody>
          <a:bodyPr>
            <a:noAutofit/>
          </a:bodyPr>
          <a:lstStyle/>
          <a:p>
            <a:pPr>
              <a:spcBef>
                <a:spcPts val="600"/>
              </a:spcBef>
            </a:pPr>
            <a:r>
              <a:rPr lang="en-GB" sz="1500" dirty="0"/>
              <a:t>Collaboration with 2 maths TRs (with various experience).</a:t>
            </a:r>
          </a:p>
          <a:p>
            <a:pPr>
              <a:spcBef>
                <a:spcPts val="600"/>
              </a:spcBef>
            </a:pPr>
            <a:r>
              <a:rPr lang="en-GB" sz="1500" dirty="0"/>
              <a:t>Ethnically-diverse secondary school in London with significant proportion of students from marginalised groups.</a:t>
            </a:r>
          </a:p>
          <a:p>
            <a:pPr>
              <a:spcBef>
                <a:spcPts val="600"/>
              </a:spcBef>
            </a:pPr>
            <a:r>
              <a:rPr lang="en-GB" sz="1500" dirty="0"/>
              <a:t>Focus was on developing strategies that enable all students to recognise the teacher’s intentions when using progressive teaching.</a:t>
            </a:r>
          </a:p>
          <a:p>
            <a:pPr marL="0" indent="0">
              <a:spcBef>
                <a:spcPts val="600"/>
              </a:spcBef>
              <a:buNone/>
            </a:pPr>
            <a:r>
              <a:rPr lang="en-GB" sz="1500" dirty="0"/>
              <a:t>Findings: </a:t>
            </a:r>
          </a:p>
          <a:p>
            <a:pPr>
              <a:spcBef>
                <a:spcPts val="600"/>
              </a:spcBef>
            </a:pPr>
            <a:r>
              <a:rPr lang="en-GB" sz="1500" dirty="0"/>
              <a:t>Prompting open discussions with students helped all learners develop greater appreciation of teachers’ pedagogic rationale.</a:t>
            </a:r>
          </a:p>
          <a:p>
            <a:pPr>
              <a:spcBef>
                <a:spcPts val="600"/>
              </a:spcBef>
            </a:pPr>
            <a:r>
              <a:rPr lang="en-GB" sz="1500" dirty="0"/>
              <a:t>Teachers developed better understanding of pedagogic rationale. </a:t>
            </a:r>
          </a:p>
          <a:p>
            <a:pPr>
              <a:spcBef>
                <a:spcPts val="600"/>
              </a:spcBef>
            </a:pPr>
            <a:r>
              <a:rPr lang="en-GB" sz="1500" dirty="0"/>
              <a:t>Students from marginalised groups achieved greater success when experiencing progressive pedagogies.</a:t>
            </a:r>
          </a:p>
        </p:txBody>
      </p:sp>
      <p:sp>
        <p:nvSpPr>
          <p:cNvPr id="4" name="Content Placeholder 2">
            <a:extLst>
              <a:ext uri="{FF2B5EF4-FFF2-40B4-BE49-F238E27FC236}">
                <a16:creationId xmlns:a16="http://schemas.microsoft.com/office/drawing/2014/main" id="{23190E02-791C-9A19-4436-A87230B6BB4E}"/>
              </a:ext>
            </a:extLst>
          </p:cNvPr>
          <p:cNvSpPr txBox="1">
            <a:spLocks/>
          </p:cNvSpPr>
          <p:nvPr/>
        </p:nvSpPr>
        <p:spPr>
          <a:xfrm>
            <a:off x="7319080" y="4743021"/>
            <a:ext cx="3990149" cy="939523"/>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GB" dirty="0">
                <a:hlinkClick r:id="rId2"/>
              </a:rPr>
              <a:t>www.visiblemathspedagogy.wordpress.com</a:t>
            </a:r>
            <a:br>
              <a:rPr lang="en-GB" dirty="0"/>
            </a:br>
            <a:r>
              <a:rPr lang="en-GB" dirty="0"/>
              <a:t>(see </a:t>
            </a:r>
            <a:r>
              <a:rPr lang="en-GB" dirty="0">
                <a:hlinkClick r:id="rId3"/>
              </a:rPr>
              <a:t>www.mathsocialjustice.org/links/</a:t>
            </a:r>
            <a:r>
              <a:rPr lang="en-GB" dirty="0"/>
              <a:t>)</a:t>
            </a:r>
          </a:p>
        </p:txBody>
      </p:sp>
      <p:pic>
        <p:nvPicPr>
          <p:cNvPr id="7" name="Picture 6">
            <a:extLst>
              <a:ext uri="{FF2B5EF4-FFF2-40B4-BE49-F238E27FC236}">
                <a16:creationId xmlns:a16="http://schemas.microsoft.com/office/drawing/2014/main" id="{5DF92836-1E8F-467C-1A89-FD79B17C8EE7}"/>
              </a:ext>
            </a:extLst>
          </p:cNvPr>
          <p:cNvPicPr>
            <a:picLocks noChangeAspect="1"/>
          </p:cNvPicPr>
          <p:nvPr/>
        </p:nvPicPr>
        <p:blipFill>
          <a:blip r:embed="rId4"/>
          <a:stretch>
            <a:fillRect/>
          </a:stretch>
        </p:blipFill>
        <p:spPr>
          <a:xfrm>
            <a:off x="7319080" y="2193998"/>
            <a:ext cx="3753201" cy="2470004"/>
          </a:xfrm>
          <a:prstGeom prst="rect">
            <a:avLst/>
          </a:prstGeom>
          <a:ln>
            <a:solidFill>
              <a:schemeClr val="tx1"/>
            </a:solidFill>
          </a:ln>
        </p:spPr>
      </p:pic>
    </p:spTree>
    <p:extLst>
      <p:ext uri="{BB962C8B-B14F-4D97-AF65-F5344CB8AC3E}">
        <p14:creationId xmlns:p14="http://schemas.microsoft.com/office/powerpoint/2010/main" val="181155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5AA26-603C-EBAE-2D42-DF552F12B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4DEA9-40F9-B180-3DDF-FDC23467BFEB}"/>
              </a:ext>
            </a:extLst>
          </p:cNvPr>
          <p:cNvSpPr>
            <a:spLocks noGrp="1"/>
          </p:cNvSpPr>
          <p:nvPr>
            <p:ph type="title"/>
          </p:nvPr>
        </p:nvSpPr>
        <p:spPr/>
        <p:txBody>
          <a:bodyPr/>
          <a:lstStyle/>
          <a:p>
            <a:r>
              <a:rPr lang="en-GB" dirty="0"/>
              <a:t>third research (PAR) project:</a:t>
            </a:r>
            <a:br>
              <a:rPr lang="en-GB" dirty="0"/>
            </a:br>
            <a:r>
              <a:rPr lang="en-GB" dirty="0"/>
              <a:t>primary maths and social justice (PMSJ)</a:t>
            </a:r>
          </a:p>
        </p:txBody>
      </p:sp>
      <p:sp>
        <p:nvSpPr>
          <p:cNvPr id="3" name="Content Placeholder 2">
            <a:extLst>
              <a:ext uri="{FF2B5EF4-FFF2-40B4-BE49-F238E27FC236}">
                <a16:creationId xmlns:a16="http://schemas.microsoft.com/office/drawing/2014/main" id="{5A265EDD-3D52-D8D3-4A93-0DD5045C9178}"/>
              </a:ext>
            </a:extLst>
          </p:cNvPr>
          <p:cNvSpPr>
            <a:spLocks noGrp="1"/>
          </p:cNvSpPr>
          <p:nvPr>
            <p:ph idx="1"/>
          </p:nvPr>
        </p:nvSpPr>
        <p:spPr>
          <a:xfrm>
            <a:off x="1451578" y="2015732"/>
            <a:ext cx="5768731" cy="3531053"/>
          </a:xfrm>
        </p:spPr>
        <p:txBody>
          <a:bodyPr>
            <a:noAutofit/>
          </a:bodyPr>
          <a:lstStyle/>
          <a:p>
            <a:pPr>
              <a:spcBef>
                <a:spcPts val="600"/>
              </a:spcBef>
            </a:pPr>
            <a:r>
              <a:rPr lang="en-GB" sz="1500" dirty="0"/>
              <a:t>Collaboration with 2 co-researchers and 6 TRs (various experience).</a:t>
            </a:r>
          </a:p>
          <a:p>
            <a:pPr>
              <a:spcBef>
                <a:spcPts val="600"/>
              </a:spcBef>
            </a:pPr>
            <a:r>
              <a:rPr lang="en-GB" sz="1500" dirty="0"/>
              <a:t>Two culturally-diverse primary schools in London.</a:t>
            </a:r>
          </a:p>
          <a:p>
            <a:pPr>
              <a:spcBef>
                <a:spcPts val="600"/>
              </a:spcBef>
            </a:pPr>
            <a:r>
              <a:rPr lang="en-GB" sz="1500" dirty="0"/>
              <a:t>Focus was on enabling students to make stronger connections between what they learn in discrete maths lessons and social justice issues tackled through project-based learning. </a:t>
            </a:r>
          </a:p>
          <a:p>
            <a:pPr marL="0" indent="0">
              <a:spcBef>
                <a:spcPts val="600"/>
              </a:spcBef>
              <a:buNone/>
            </a:pPr>
            <a:r>
              <a:rPr lang="en-GB" sz="1500" dirty="0"/>
              <a:t>Findings: </a:t>
            </a:r>
          </a:p>
          <a:p>
            <a:pPr>
              <a:spcBef>
                <a:spcPts val="600"/>
              </a:spcBef>
            </a:pPr>
            <a:r>
              <a:rPr lang="en-GB" sz="1500" dirty="0"/>
              <a:t>Teachers helped students to develop a greater capacity to use the mathematical knowledge they have learnt in constructing collective arguments for change (referred to as </a:t>
            </a:r>
            <a:r>
              <a:rPr lang="en-GB" sz="1500" b="1" i="1" dirty="0"/>
              <a:t>socio-mathematical agency</a:t>
            </a:r>
            <a:r>
              <a:rPr lang="en-GB" sz="1500" dirty="0"/>
              <a:t>). </a:t>
            </a:r>
          </a:p>
          <a:p>
            <a:pPr>
              <a:spcBef>
                <a:spcPts val="600"/>
              </a:spcBef>
            </a:pPr>
            <a:r>
              <a:rPr lang="en-GB" sz="1500" dirty="0"/>
              <a:t>Students (and teachers) developed more positive dispositions towards maths as they began to appreciate how it can be applied, in meaningful and relevant ways, to their own interests and experiences.</a:t>
            </a:r>
          </a:p>
        </p:txBody>
      </p:sp>
      <p:sp>
        <p:nvSpPr>
          <p:cNvPr id="4" name="Content Placeholder 2">
            <a:extLst>
              <a:ext uri="{FF2B5EF4-FFF2-40B4-BE49-F238E27FC236}">
                <a16:creationId xmlns:a16="http://schemas.microsoft.com/office/drawing/2014/main" id="{E40DBB8A-AA01-156D-181F-44647C543B79}"/>
              </a:ext>
            </a:extLst>
          </p:cNvPr>
          <p:cNvSpPr txBox="1">
            <a:spLocks/>
          </p:cNvSpPr>
          <p:nvPr/>
        </p:nvSpPr>
        <p:spPr>
          <a:xfrm>
            <a:off x="7319080" y="5113958"/>
            <a:ext cx="3998777" cy="51046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GB" dirty="0">
                <a:hlinkClick r:id="rId2"/>
              </a:rPr>
              <a:t>www.mathsocialjustice.org/research/</a:t>
            </a:r>
            <a:endParaRPr lang="en-GB" dirty="0"/>
          </a:p>
        </p:txBody>
      </p:sp>
      <p:pic>
        <p:nvPicPr>
          <p:cNvPr id="7" name="Picture 6">
            <a:extLst>
              <a:ext uri="{FF2B5EF4-FFF2-40B4-BE49-F238E27FC236}">
                <a16:creationId xmlns:a16="http://schemas.microsoft.com/office/drawing/2014/main" id="{11641B2A-C5C3-F66D-7B71-4B9B9F6F6630}"/>
              </a:ext>
            </a:extLst>
          </p:cNvPr>
          <p:cNvPicPr>
            <a:picLocks noChangeAspect="1"/>
          </p:cNvPicPr>
          <p:nvPr/>
        </p:nvPicPr>
        <p:blipFill>
          <a:blip r:embed="rId3"/>
          <a:stretch>
            <a:fillRect/>
          </a:stretch>
        </p:blipFill>
        <p:spPr>
          <a:xfrm>
            <a:off x="7394599" y="1989135"/>
            <a:ext cx="3660255" cy="3124822"/>
          </a:xfrm>
          <a:prstGeom prst="rect">
            <a:avLst/>
          </a:prstGeom>
          <a:ln>
            <a:solidFill>
              <a:schemeClr val="tx1"/>
            </a:solidFill>
          </a:ln>
        </p:spPr>
      </p:pic>
    </p:spTree>
    <p:extLst>
      <p:ext uri="{BB962C8B-B14F-4D97-AF65-F5344CB8AC3E}">
        <p14:creationId xmlns:p14="http://schemas.microsoft.com/office/powerpoint/2010/main" val="2155378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697E6-3D78-BE5E-FDE1-D1630903DB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091C1-B5DA-2FBF-A749-A068989A6AA0}"/>
              </a:ext>
            </a:extLst>
          </p:cNvPr>
          <p:cNvSpPr>
            <a:spLocks noGrp="1"/>
          </p:cNvSpPr>
          <p:nvPr>
            <p:ph type="title"/>
          </p:nvPr>
        </p:nvSpPr>
        <p:spPr/>
        <p:txBody>
          <a:bodyPr>
            <a:normAutofit fontScale="90000"/>
          </a:bodyPr>
          <a:lstStyle/>
          <a:p>
            <a:r>
              <a:rPr lang="en-GB" dirty="0"/>
              <a:t>fourth research (PAR) project:</a:t>
            </a:r>
            <a:br>
              <a:rPr lang="en-GB" dirty="0"/>
            </a:br>
            <a:r>
              <a:rPr lang="en-GB" dirty="0"/>
              <a:t>promoting socially just maths teaching (PSJMT)</a:t>
            </a:r>
          </a:p>
        </p:txBody>
      </p:sp>
      <p:sp>
        <p:nvSpPr>
          <p:cNvPr id="3" name="Content Placeholder 2">
            <a:extLst>
              <a:ext uri="{FF2B5EF4-FFF2-40B4-BE49-F238E27FC236}">
                <a16:creationId xmlns:a16="http://schemas.microsoft.com/office/drawing/2014/main" id="{E2C69752-B916-B2E4-BA50-42E2C938B0B1}"/>
              </a:ext>
            </a:extLst>
          </p:cNvPr>
          <p:cNvSpPr>
            <a:spLocks noGrp="1"/>
          </p:cNvSpPr>
          <p:nvPr>
            <p:ph idx="1"/>
          </p:nvPr>
        </p:nvSpPr>
        <p:spPr>
          <a:xfrm>
            <a:off x="1451578" y="2015732"/>
            <a:ext cx="5670856" cy="3582811"/>
          </a:xfrm>
        </p:spPr>
        <p:txBody>
          <a:bodyPr>
            <a:noAutofit/>
          </a:bodyPr>
          <a:lstStyle/>
          <a:p>
            <a:pPr>
              <a:spcBef>
                <a:spcPts val="600"/>
              </a:spcBef>
            </a:pPr>
            <a:r>
              <a:rPr lang="en-GB" sz="1500" dirty="0"/>
              <a:t>Collaboration with 12 maths teacher educator researchers (TERs) from different universities in England and Scotland.</a:t>
            </a:r>
          </a:p>
          <a:p>
            <a:pPr>
              <a:spcBef>
                <a:spcPts val="600"/>
              </a:spcBef>
            </a:pPr>
            <a:r>
              <a:rPr lang="en-GB" sz="1500" dirty="0"/>
              <a:t>Focus was on exploring how TERs can promote socially just pedagogies and practices amongst student/experienced teachers. </a:t>
            </a:r>
          </a:p>
          <a:p>
            <a:pPr marL="0" indent="0">
              <a:spcBef>
                <a:spcPts val="600"/>
              </a:spcBef>
              <a:buNone/>
            </a:pPr>
            <a:r>
              <a:rPr lang="en-GB" sz="1500" dirty="0"/>
              <a:t>Findings:</a:t>
            </a:r>
          </a:p>
          <a:p>
            <a:pPr>
              <a:spcBef>
                <a:spcPts val="600"/>
              </a:spcBef>
            </a:pPr>
            <a:r>
              <a:rPr lang="en-GB" sz="1500" dirty="0"/>
              <a:t>Teachers are generally keen to engage with issues of equity and social justice in the mathematics classroom, but face constraints in doing so (lack of time, need to cover curriculum).</a:t>
            </a:r>
          </a:p>
          <a:p>
            <a:pPr>
              <a:spcBef>
                <a:spcPts val="600"/>
              </a:spcBef>
            </a:pPr>
            <a:r>
              <a:rPr lang="en-GB" sz="1500" dirty="0"/>
              <a:t>TERs identified strategies for overcoming these constraints including establishing networks of teachers.</a:t>
            </a:r>
          </a:p>
          <a:p>
            <a:pPr>
              <a:spcBef>
                <a:spcPts val="600"/>
              </a:spcBef>
            </a:pPr>
            <a:r>
              <a:rPr lang="en-GB" sz="1500" dirty="0"/>
              <a:t>Designed series of three professional development workshops for teachers (focusing on inclusion, engagement, problem-solving).</a:t>
            </a:r>
          </a:p>
        </p:txBody>
      </p:sp>
      <p:sp>
        <p:nvSpPr>
          <p:cNvPr id="4" name="Content Placeholder 2">
            <a:extLst>
              <a:ext uri="{FF2B5EF4-FFF2-40B4-BE49-F238E27FC236}">
                <a16:creationId xmlns:a16="http://schemas.microsoft.com/office/drawing/2014/main" id="{8C4E2390-60D7-687D-5DA4-B1C5C7E325AA}"/>
              </a:ext>
            </a:extLst>
          </p:cNvPr>
          <p:cNvSpPr txBox="1">
            <a:spLocks/>
          </p:cNvSpPr>
          <p:nvPr/>
        </p:nvSpPr>
        <p:spPr>
          <a:xfrm>
            <a:off x="7293201" y="5369191"/>
            <a:ext cx="3998777" cy="51046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GB" dirty="0">
                <a:hlinkClick r:id="rId2"/>
              </a:rPr>
              <a:t>www.mathsocialjustice.org/prof-dev/</a:t>
            </a:r>
            <a:endParaRPr lang="en-GB" dirty="0"/>
          </a:p>
        </p:txBody>
      </p:sp>
      <p:pic>
        <p:nvPicPr>
          <p:cNvPr id="6" name="Picture 5">
            <a:extLst>
              <a:ext uri="{FF2B5EF4-FFF2-40B4-BE49-F238E27FC236}">
                <a16:creationId xmlns:a16="http://schemas.microsoft.com/office/drawing/2014/main" id="{39908AFC-BA5D-81C8-505D-AE868ADD561E}"/>
              </a:ext>
            </a:extLst>
          </p:cNvPr>
          <p:cNvPicPr>
            <a:picLocks noChangeAspect="1"/>
          </p:cNvPicPr>
          <p:nvPr/>
        </p:nvPicPr>
        <p:blipFill>
          <a:blip r:embed="rId3"/>
          <a:stretch>
            <a:fillRect/>
          </a:stretch>
        </p:blipFill>
        <p:spPr>
          <a:xfrm>
            <a:off x="7359558" y="1989134"/>
            <a:ext cx="3695296" cy="3380057"/>
          </a:xfrm>
          <a:prstGeom prst="rect">
            <a:avLst/>
          </a:prstGeom>
          <a:ln>
            <a:solidFill>
              <a:schemeClr val="tx1"/>
            </a:solidFill>
          </a:ln>
        </p:spPr>
      </p:pic>
    </p:spTree>
    <p:extLst>
      <p:ext uri="{BB962C8B-B14F-4D97-AF65-F5344CB8AC3E}">
        <p14:creationId xmlns:p14="http://schemas.microsoft.com/office/powerpoint/2010/main" val="4185811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4593C1DA-3B63-BD9D-63DB-01A2229B33C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FA24DA9-E51A-B699-0482-042F4C66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 name="Picture 9">
            <a:extLst>
              <a:ext uri="{FF2B5EF4-FFF2-40B4-BE49-F238E27FC236}">
                <a16:creationId xmlns:a16="http://schemas.microsoft.com/office/drawing/2014/main" id="{C2B81455-26CC-F07A-F760-B450A4C00D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7CF883EE-E07C-7CA8-FDCE-AE9F2AD58E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EA5750-7E67-296A-33F1-A1BB75B159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BF65CCC9-1B4B-F3AC-7097-E833EC3E4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56F3426-FF19-3A93-9928-63CD90B5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a:extLst>
              <a:ext uri="{FF2B5EF4-FFF2-40B4-BE49-F238E27FC236}">
                <a16:creationId xmlns:a16="http://schemas.microsoft.com/office/drawing/2014/main" id="{FDAD86F4-7CD3-5AE0-2B15-15C121ECA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6ED5469-A224-09C3-EE57-850ECFD3D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8B368F2-BEFD-CBFE-251C-9EAA7AC555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4D981E-8835-5480-16FC-0EB6230F4629}"/>
              </a:ext>
            </a:extLst>
          </p:cNvPr>
          <p:cNvSpPr>
            <a:spLocks noGrp="1"/>
          </p:cNvSpPr>
          <p:nvPr>
            <p:ph type="title"/>
          </p:nvPr>
        </p:nvSpPr>
        <p:spPr>
          <a:xfrm>
            <a:off x="1557071" y="1584552"/>
            <a:ext cx="9099255" cy="2537251"/>
          </a:xfrm>
        </p:spPr>
        <p:txBody>
          <a:bodyPr vert="horz" lIns="91440" tIns="45720" rIns="91440" bIns="0" rtlCol="0" anchor="ctr">
            <a:normAutofit fontScale="90000"/>
          </a:bodyPr>
          <a:lstStyle/>
          <a:p>
            <a:pPr algn="ctr"/>
            <a:r>
              <a:rPr lang="en-US" sz="7200" dirty="0">
                <a:solidFill>
                  <a:srgbClr val="454545"/>
                </a:solidFill>
              </a:rPr>
              <a:t>The four </a:t>
            </a:r>
            <a:r>
              <a:rPr lang="en-GB" sz="7200" dirty="0">
                <a:solidFill>
                  <a:schemeClr val="bg1"/>
                </a:solidFill>
              </a:rPr>
              <a:t>essential components of SJMT</a:t>
            </a:r>
            <a:endParaRPr lang="en-US" sz="7200" dirty="0">
              <a:solidFill>
                <a:schemeClr val="bg1"/>
              </a:solidFill>
            </a:endParaRPr>
          </a:p>
        </p:txBody>
      </p:sp>
      <p:pic>
        <p:nvPicPr>
          <p:cNvPr id="26" name="Picture 25">
            <a:extLst>
              <a:ext uri="{FF2B5EF4-FFF2-40B4-BE49-F238E27FC236}">
                <a16:creationId xmlns:a16="http://schemas.microsoft.com/office/drawing/2014/main" id="{0DC409A1-8A9C-C703-80F4-56D94B3D5B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623D26E8-C9D7-F50B-C6C1-F44FE3782B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548501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4FECF-36B5-AE64-31BD-F597C8567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926AF-32F9-7C00-508B-3F2E5B32620E}"/>
              </a:ext>
            </a:extLst>
          </p:cNvPr>
          <p:cNvSpPr>
            <a:spLocks noGrp="1"/>
          </p:cNvSpPr>
          <p:nvPr>
            <p:ph type="title"/>
          </p:nvPr>
        </p:nvSpPr>
        <p:spPr/>
        <p:txBody>
          <a:bodyPr/>
          <a:lstStyle/>
          <a:p>
            <a:r>
              <a:rPr lang="en-GB" dirty="0"/>
              <a:t>First essential component of SJMT:</a:t>
            </a:r>
            <a:br>
              <a:rPr lang="en-GB" dirty="0"/>
            </a:br>
            <a:r>
              <a:rPr lang="en-GB" b="1" dirty="0"/>
              <a:t>progressive pedagogies</a:t>
            </a:r>
          </a:p>
        </p:txBody>
      </p:sp>
      <p:sp>
        <p:nvSpPr>
          <p:cNvPr id="3" name="Content Placeholder 2">
            <a:extLst>
              <a:ext uri="{FF2B5EF4-FFF2-40B4-BE49-F238E27FC236}">
                <a16:creationId xmlns:a16="http://schemas.microsoft.com/office/drawing/2014/main" id="{1C7962CA-D9D8-9836-91AC-178B90892189}"/>
              </a:ext>
            </a:extLst>
          </p:cNvPr>
          <p:cNvSpPr>
            <a:spLocks noGrp="1"/>
          </p:cNvSpPr>
          <p:nvPr>
            <p:ph idx="1"/>
          </p:nvPr>
        </p:nvSpPr>
        <p:spPr>
          <a:xfrm>
            <a:off x="1451580" y="2015732"/>
            <a:ext cx="6657250" cy="3607803"/>
          </a:xfrm>
        </p:spPr>
        <p:txBody>
          <a:bodyPr>
            <a:normAutofit fontScale="85000" lnSpcReduction="20000"/>
          </a:bodyPr>
          <a:lstStyle/>
          <a:p>
            <a:pPr>
              <a:spcBef>
                <a:spcPts val="600"/>
              </a:spcBef>
            </a:pPr>
            <a:r>
              <a:rPr lang="en-GB" sz="2100" dirty="0"/>
              <a:t>Promote collaboration, dialogue, problem-solving, exploration.</a:t>
            </a:r>
          </a:p>
          <a:p>
            <a:pPr>
              <a:spcBef>
                <a:spcPts val="600"/>
              </a:spcBef>
            </a:pPr>
            <a:r>
              <a:rPr lang="en-GB" sz="2100" dirty="0"/>
              <a:t>Focus on developing agency, posing questions, communication.</a:t>
            </a:r>
          </a:p>
          <a:p>
            <a:pPr>
              <a:spcBef>
                <a:spcPts val="600"/>
              </a:spcBef>
            </a:pPr>
            <a:r>
              <a:rPr lang="en-GB" sz="2100" dirty="0"/>
              <a:t>Embrace multiple solutions and errors as learning opportunities.</a:t>
            </a:r>
          </a:p>
          <a:p>
            <a:pPr>
              <a:spcBef>
                <a:spcPts val="600"/>
              </a:spcBef>
            </a:pPr>
            <a:r>
              <a:rPr lang="en-GB" sz="2100" dirty="0"/>
              <a:t>The TMSJ, VMP, PMSJ projects showed how progressive pedagogies increase students’ engagement, motivation, enjoyment.</a:t>
            </a:r>
          </a:p>
          <a:p>
            <a:pPr marL="0" indent="0">
              <a:spcBef>
                <a:spcPts val="600"/>
              </a:spcBef>
              <a:buNone/>
            </a:pPr>
            <a:r>
              <a:rPr lang="en-GB" sz="2100" dirty="0">
                <a:highlight>
                  <a:srgbClr val="FFFF00"/>
                </a:highlight>
              </a:rPr>
              <a:t>Discuss the three prompts below with colleagues (near you):</a:t>
            </a:r>
          </a:p>
          <a:p>
            <a:pPr>
              <a:spcBef>
                <a:spcPts val="600"/>
              </a:spcBef>
            </a:pPr>
            <a:r>
              <a:rPr lang="en-GB" sz="2100" i="1" dirty="0">
                <a:highlight>
                  <a:srgbClr val="FFFF00"/>
                </a:highlight>
              </a:rPr>
              <a:t>What fraction of each flag is coloured blue, white and red?</a:t>
            </a:r>
          </a:p>
          <a:p>
            <a:pPr>
              <a:spcBef>
                <a:spcPts val="600"/>
              </a:spcBef>
            </a:pPr>
            <a:r>
              <a:rPr lang="en-GB" sz="2100" i="1" dirty="0">
                <a:highlight>
                  <a:srgbClr val="FFFF00"/>
                </a:highlight>
              </a:rPr>
              <a:t>Find more than one way of explaining your answers.</a:t>
            </a:r>
          </a:p>
          <a:p>
            <a:pPr>
              <a:spcBef>
                <a:spcPts val="600"/>
              </a:spcBef>
            </a:pPr>
            <a:r>
              <a:rPr lang="en-GB" sz="2100" i="1" dirty="0">
                <a:highlight>
                  <a:srgbClr val="FFFF00"/>
                </a:highlight>
              </a:rPr>
              <a:t>Make notes on somebody else’s reasoning ready to present these to the whole group.</a:t>
            </a:r>
          </a:p>
          <a:p>
            <a:endParaRPr lang="en-GB" dirty="0"/>
          </a:p>
        </p:txBody>
      </p:sp>
      <p:pic>
        <p:nvPicPr>
          <p:cNvPr id="5" name="Picture 4">
            <a:extLst>
              <a:ext uri="{FF2B5EF4-FFF2-40B4-BE49-F238E27FC236}">
                <a16:creationId xmlns:a16="http://schemas.microsoft.com/office/drawing/2014/main" id="{9A533E5E-A492-8007-9A13-5D205899B792}"/>
              </a:ext>
            </a:extLst>
          </p:cNvPr>
          <p:cNvPicPr>
            <a:picLocks noChangeAspect="1"/>
          </p:cNvPicPr>
          <p:nvPr/>
        </p:nvPicPr>
        <p:blipFill>
          <a:blip r:embed="rId2"/>
          <a:stretch>
            <a:fillRect/>
          </a:stretch>
        </p:blipFill>
        <p:spPr>
          <a:xfrm>
            <a:off x="8315325" y="2015733"/>
            <a:ext cx="2739529" cy="1837739"/>
          </a:xfrm>
          <a:prstGeom prst="rect">
            <a:avLst/>
          </a:prstGeom>
        </p:spPr>
      </p:pic>
      <p:pic>
        <p:nvPicPr>
          <p:cNvPr id="6" name="Picture 5">
            <a:extLst>
              <a:ext uri="{FF2B5EF4-FFF2-40B4-BE49-F238E27FC236}">
                <a16:creationId xmlns:a16="http://schemas.microsoft.com/office/drawing/2014/main" id="{8FA571CA-D0DE-DE09-2531-6AEA3EC85EC3}"/>
              </a:ext>
            </a:extLst>
          </p:cNvPr>
          <p:cNvPicPr>
            <a:picLocks noChangeAspect="1"/>
          </p:cNvPicPr>
          <p:nvPr/>
        </p:nvPicPr>
        <p:blipFill>
          <a:blip r:embed="rId3"/>
          <a:stretch>
            <a:fillRect/>
          </a:stretch>
        </p:blipFill>
        <p:spPr>
          <a:xfrm>
            <a:off x="8315325" y="4243625"/>
            <a:ext cx="2739529" cy="1379911"/>
          </a:xfrm>
          <a:prstGeom prst="rect">
            <a:avLst/>
          </a:prstGeom>
        </p:spPr>
      </p:pic>
      <p:sp>
        <p:nvSpPr>
          <p:cNvPr id="8" name="TextBox 7">
            <a:extLst>
              <a:ext uri="{FF2B5EF4-FFF2-40B4-BE49-F238E27FC236}">
                <a16:creationId xmlns:a16="http://schemas.microsoft.com/office/drawing/2014/main" id="{6DCA6FA5-A62D-C0C2-4A6C-9C09FD7280B5}"/>
              </a:ext>
            </a:extLst>
          </p:cNvPr>
          <p:cNvSpPr txBox="1"/>
          <p:nvPr/>
        </p:nvSpPr>
        <p:spPr>
          <a:xfrm>
            <a:off x="8315325" y="3830785"/>
            <a:ext cx="2739529" cy="369332"/>
          </a:xfrm>
          <a:prstGeom prst="rect">
            <a:avLst/>
          </a:prstGeom>
          <a:noFill/>
        </p:spPr>
        <p:txBody>
          <a:bodyPr wrap="square">
            <a:spAutoFit/>
          </a:bodyPr>
          <a:lstStyle/>
          <a:p>
            <a:pPr algn="ctr"/>
            <a:r>
              <a:rPr lang="en-GB" sz="1800" dirty="0"/>
              <a:t>Flag of Czechia</a:t>
            </a:r>
            <a:endParaRPr lang="en-GB" dirty="0"/>
          </a:p>
        </p:txBody>
      </p:sp>
      <p:sp>
        <p:nvSpPr>
          <p:cNvPr id="9" name="TextBox 8">
            <a:extLst>
              <a:ext uri="{FF2B5EF4-FFF2-40B4-BE49-F238E27FC236}">
                <a16:creationId xmlns:a16="http://schemas.microsoft.com/office/drawing/2014/main" id="{C2F6F02F-EC6B-8A51-57A9-5C0E5EDCCF69}"/>
              </a:ext>
            </a:extLst>
          </p:cNvPr>
          <p:cNvSpPr txBox="1"/>
          <p:nvPr/>
        </p:nvSpPr>
        <p:spPr>
          <a:xfrm>
            <a:off x="8315325" y="5589032"/>
            <a:ext cx="2739529" cy="369332"/>
          </a:xfrm>
          <a:prstGeom prst="rect">
            <a:avLst/>
          </a:prstGeom>
          <a:noFill/>
        </p:spPr>
        <p:txBody>
          <a:bodyPr wrap="square">
            <a:spAutoFit/>
          </a:bodyPr>
          <a:lstStyle/>
          <a:p>
            <a:pPr algn="ctr"/>
            <a:r>
              <a:rPr lang="en-GB" sz="1800" dirty="0"/>
              <a:t>Flag of Seychelles</a:t>
            </a:r>
            <a:endParaRPr lang="en-GB" dirty="0"/>
          </a:p>
        </p:txBody>
      </p:sp>
    </p:spTree>
    <p:extLst>
      <p:ext uri="{BB962C8B-B14F-4D97-AF65-F5344CB8AC3E}">
        <p14:creationId xmlns:p14="http://schemas.microsoft.com/office/powerpoint/2010/main" val="46207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18EE6-947A-5266-8660-FA41C3B8C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042A8-5BA4-CCA5-5692-5464A521D88E}"/>
              </a:ext>
            </a:extLst>
          </p:cNvPr>
          <p:cNvSpPr>
            <a:spLocks noGrp="1"/>
          </p:cNvSpPr>
          <p:nvPr>
            <p:ph type="title"/>
          </p:nvPr>
        </p:nvSpPr>
        <p:spPr/>
        <p:txBody>
          <a:bodyPr/>
          <a:lstStyle/>
          <a:p>
            <a:r>
              <a:rPr lang="en-GB" dirty="0"/>
              <a:t>First essential component of SJMT:</a:t>
            </a:r>
            <a:br>
              <a:rPr lang="en-GB" dirty="0"/>
            </a:br>
            <a:r>
              <a:rPr lang="en-GB" dirty="0"/>
              <a:t>progressive pedagogies (cont.)</a:t>
            </a:r>
          </a:p>
        </p:txBody>
      </p:sp>
      <p:sp>
        <p:nvSpPr>
          <p:cNvPr id="3" name="Content Placeholder 2">
            <a:extLst>
              <a:ext uri="{FF2B5EF4-FFF2-40B4-BE49-F238E27FC236}">
                <a16:creationId xmlns:a16="http://schemas.microsoft.com/office/drawing/2014/main" id="{FED42027-C39E-C786-D672-EA36F5485B79}"/>
              </a:ext>
            </a:extLst>
          </p:cNvPr>
          <p:cNvSpPr>
            <a:spLocks noGrp="1"/>
          </p:cNvSpPr>
          <p:nvPr>
            <p:ph idx="1"/>
          </p:nvPr>
        </p:nvSpPr>
        <p:spPr>
          <a:xfrm>
            <a:off x="1451580" y="2015732"/>
            <a:ext cx="9603274" cy="3893361"/>
          </a:xfrm>
        </p:spPr>
        <p:txBody>
          <a:bodyPr>
            <a:normAutofit fontScale="92500" lnSpcReduction="20000"/>
          </a:bodyPr>
          <a:lstStyle/>
          <a:p>
            <a:pPr>
              <a:spcBef>
                <a:spcPts val="600"/>
              </a:spcBef>
            </a:pPr>
            <a:r>
              <a:rPr lang="en-GB" sz="1900" dirty="0"/>
              <a:t>Some evidence suggests students from marginalised groups are more likely to misinterpret the teacher’s intentions when using progressive pedagogies – hence less likely to achieve success.</a:t>
            </a:r>
          </a:p>
          <a:p>
            <a:pPr>
              <a:spcBef>
                <a:spcPts val="600"/>
              </a:spcBef>
            </a:pPr>
            <a:r>
              <a:rPr lang="en-GB" sz="1900" dirty="0"/>
              <a:t>The VMP project developed strategies for making pedagogic rationale more explicit, e.g. by asking: </a:t>
            </a:r>
            <a:br>
              <a:rPr lang="en-GB" sz="1900" dirty="0"/>
            </a:br>
            <a:r>
              <a:rPr lang="en-GB" sz="1900" i="1" dirty="0"/>
              <a:t>“</a:t>
            </a:r>
            <a:r>
              <a:rPr lang="en-GB" sz="1900" b="1" i="1" dirty="0"/>
              <a:t>Why do you think I asked you to </a:t>
            </a:r>
            <a:r>
              <a:rPr lang="en-GB" sz="1900" i="1" dirty="0"/>
              <a:t>… present somebody else’s reasoning?”</a:t>
            </a:r>
          </a:p>
          <a:p>
            <a:pPr>
              <a:spcBef>
                <a:spcPts val="600"/>
              </a:spcBef>
            </a:pPr>
            <a:r>
              <a:rPr lang="en-GB" sz="1900" dirty="0"/>
              <a:t>Initial responses from students tended to be along the lines of:  </a:t>
            </a:r>
            <a:r>
              <a:rPr lang="en-GB" sz="1900" i="1" dirty="0"/>
              <a:t>“To see if you’re listening to your friend.” </a:t>
            </a:r>
            <a:r>
              <a:rPr lang="en-GB" sz="1900" dirty="0"/>
              <a:t>… or … </a:t>
            </a:r>
            <a:r>
              <a:rPr lang="en-GB" sz="1900" i="1" dirty="0"/>
              <a:t>“Make sure you’re listening and learning.” (Student survey responses)</a:t>
            </a:r>
          </a:p>
          <a:p>
            <a:pPr>
              <a:spcBef>
                <a:spcPts val="600"/>
              </a:spcBef>
            </a:pPr>
            <a:r>
              <a:rPr lang="en-GB" sz="1900" dirty="0"/>
              <a:t>By the end of the VMP project, students became better at correctly interpreting the teacher’s rationale, with more responses similar to: </a:t>
            </a:r>
            <a:r>
              <a:rPr lang="en-GB" sz="1900" i="1" dirty="0"/>
              <a:t>“So that we understand other’s point [of] view.” </a:t>
            </a:r>
            <a:r>
              <a:rPr lang="en-GB" sz="1900" dirty="0"/>
              <a:t>… or … </a:t>
            </a:r>
            <a:br>
              <a:rPr lang="en-GB" sz="1900" dirty="0"/>
            </a:br>
            <a:r>
              <a:rPr lang="en-GB" sz="1900" i="1" dirty="0"/>
              <a:t>“Because you can get two different perspective[s] and it may help you finalise your idea.” (Student survey)</a:t>
            </a:r>
          </a:p>
          <a:p>
            <a:pPr>
              <a:spcBef>
                <a:spcPts val="600"/>
              </a:spcBef>
            </a:pPr>
            <a:r>
              <a:rPr lang="en-GB" sz="1900" dirty="0"/>
              <a:t>Through making the teacher’s </a:t>
            </a:r>
            <a:r>
              <a:rPr lang="en-GB" sz="1900" b="1" i="1" dirty="0"/>
              <a:t>pedagogic rationale </a:t>
            </a:r>
            <a:r>
              <a:rPr lang="en-GB" sz="1900" dirty="0"/>
              <a:t>more visible in the VMP project, students (particularly those from marginalized groups) were better able to respond appropriately and achieve success when the teacher employed progressive teaching approaches. </a:t>
            </a:r>
            <a:endParaRPr lang="en-GB" dirty="0"/>
          </a:p>
        </p:txBody>
      </p:sp>
    </p:spTree>
    <p:extLst>
      <p:ext uri="{BB962C8B-B14F-4D97-AF65-F5344CB8AC3E}">
        <p14:creationId xmlns:p14="http://schemas.microsoft.com/office/powerpoint/2010/main" val="945923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A22EA-DD11-4496-7F08-83BC6A8DB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88A0F-F00A-95C1-1A30-935D28D6225E}"/>
              </a:ext>
            </a:extLst>
          </p:cNvPr>
          <p:cNvSpPr>
            <a:spLocks noGrp="1"/>
          </p:cNvSpPr>
          <p:nvPr>
            <p:ph type="title"/>
          </p:nvPr>
        </p:nvSpPr>
        <p:spPr/>
        <p:txBody>
          <a:bodyPr/>
          <a:lstStyle/>
          <a:p>
            <a:r>
              <a:rPr lang="en-GB" dirty="0"/>
              <a:t>second essential component of SJMT:</a:t>
            </a:r>
            <a:br>
              <a:rPr lang="en-GB" dirty="0"/>
            </a:br>
            <a:r>
              <a:rPr lang="en-GB" b="1" dirty="0"/>
              <a:t>meaningful inquiry</a:t>
            </a:r>
          </a:p>
        </p:txBody>
      </p:sp>
      <p:sp>
        <p:nvSpPr>
          <p:cNvPr id="3" name="Content Placeholder 2">
            <a:extLst>
              <a:ext uri="{FF2B5EF4-FFF2-40B4-BE49-F238E27FC236}">
                <a16:creationId xmlns:a16="http://schemas.microsoft.com/office/drawing/2014/main" id="{D626F718-57FC-32AB-91EA-B4C5DEFA2FDE}"/>
              </a:ext>
            </a:extLst>
          </p:cNvPr>
          <p:cNvSpPr>
            <a:spLocks noGrp="1"/>
          </p:cNvSpPr>
          <p:nvPr>
            <p:ph idx="1"/>
          </p:nvPr>
        </p:nvSpPr>
        <p:spPr>
          <a:xfrm>
            <a:off x="1451578" y="1981279"/>
            <a:ext cx="5691093" cy="4072202"/>
          </a:xfrm>
        </p:spPr>
        <p:txBody>
          <a:bodyPr>
            <a:noAutofit/>
          </a:bodyPr>
          <a:lstStyle/>
          <a:p>
            <a:pPr>
              <a:spcBef>
                <a:spcPts val="600"/>
              </a:spcBef>
            </a:pPr>
            <a:r>
              <a:rPr lang="en-GB" sz="1800" dirty="0"/>
              <a:t>Mathematics can be used as a powerful tool to better understand the world and how we relate to it.</a:t>
            </a:r>
          </a:p>
          <a:p>
            <a:pPr>
              <a:spcBef>
                <a:spcPts val="600"/>
              </a:spcBef>
            </a:pPr>
            <a:r>
              <a:rPr lang="en-GB" sz="1800" dirty="0"/>
              <a:t>Children and young people tend to be passionate about issues of fairness, climate change and social justice.</a:t>
            </a:r>
          </a:p>
          <a:p>
            <a:pPr>
              <a:spcBef>
                <a:spcPts val="600"/>
              </a:spcBef>
            </a:pPr>
            <a:r>
              <a:rPr lang="en-GB" sz="1800" dirty="0"/>
              <a:t>Most contexts students encounter in maths lessons are superficial in nature and of little interest to them.</a:t>
            </a:r>
          </a:p>
          <a:p>
            <a:pPr>
              <a:spcBef>
                <a:spcPts val="600"/>
              </a:spcBef>
            </a:pPr>
            <a:r>
              <a:rPr lang="en-GB" sz="1800" dirty="0"/>
              <a:t>Identifying and exploiting genuine links between mathematical concepts and social justice issues can lead to better understanding of the issues and the maths.</a:t>
            </a:r>
          </a:p>
          <a:p>
            <a:pPr>
              <a:spcBef>
                <a:spcPts val="600"/>
              </a:spcBef>
            </a:pPr>
            <a:r>
              <a:rPr lang="en-GB" sz="1800" dirty="0">
                <a:highlight>
                  <a:srgbClr val="FFFF00"/>
                </a:highlight>
              </a:rPr>
              <a:t>Which mathematical ideas could you use to calculate the Gini Coefficient for the Lorenz Curve shown?</a:t>
            </a:r>
          </a:p>
        </p:txBody>
      </p:sp>
      <p:pic>
        <p:nvPicPr>
          <p:cNvPr id="4" name="Picture 3" descr="A graph of a line of perfect equality&#10;&#10;AI-generated content may be incorrect.">
            <a:extLst>
              <a:ext uri="{FF2B5EF4-FFF2-40B4-BE49-F238E27FC236}">
                <a16:creationId xmlns:a16="http://schemas.microsoft.com/office/drawing/2014/main" id="{64060B2B-73B5-FF5A-7509-578CB2AE9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4725" y="1966875"/>
            <a:ext cx="3730129" cy="3942218"/>
          </a:xfrm>
          <a:prstGeom prst="rect">
            <a:avLst/>
          </a:prstGeom>
          <a:ln>
            <a:solidFill>
              <a:schemeClr val="tx1"/>
            </a:solidFill>
          </a:ln>
        </p:spPr>
      </p:pic>
    </p:spTree>
    <p:extLst>
      <p:ext uri="{BB962C8B-B14F-4D97-AF65-F5344CB8AC3E}">
        <p14:creationId xmlns:p14="http://schemas.microsoft.com/office/powerpoint/2010/main" val="168534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1E16A-7815-7EE7-A1AF-0E4E7F98F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6AD8F-120A-C883-2326-B44333A81817}"/>
              </a:ext>
            </a:extLst>
          </p:cNvPr>
          <p:cNvSpPr>
            <a:spLocks noGrp="1"/>
          </p:cNvSpPr>
          <p:nvPr>
            <p:ph type="title"/>
          </p:nvPr>
        </p:nvSpPr>
        <p:spPr/>
        <p:txBody>
          <a:bodyPr/>
          <a:lstStyle/>
          <a:p>
            <a:r>
              <a:rPr lang="en-GB" dirty="0"/>
              <a:t>second essential component of SJMT:</a:t>
            </a:r>
            <a:br>
              <a:rPr lang="en-GB" dirty="0"/>
            </a:br>
            <a:r>
              <a:rPr lang="en-GB" dirty="0"/>
              <a:t>meaningful inquiry (Cont.)</a:t>
            </a:r>
          </a:p>
        </p:txBody>
      </p:sp>
      <p:sp>
        <p:nvSpPr>
          <p:cNvPr id="3" name="Content Placeholder 2">
            <a:extLst>
              <a:ext uri="{FF2B5EF4-FFF2-40B4-BE49-F238E27FC236}">
                <a16:creationId xmlns:a16="http://schemas.microsoft.com/office/drawing/2014/main" id="{16C1D7CF-C259-738C-0FEE-71B1369C26A9}"/>
              </a:ext>
            </a:extLst>
          </p:cNvPr>
          <p:cNvSpPr>
            <a:spLocks noGrp="1"/>
          </p:cNvSpPr>
          <p:nvPr>
            <p:ph idx="1"/>
          </p:nvPr>
        </p:nvSpPr>
        <p:spPr>
          <a:xfrm>
            <a:off x="1451578" y="1981279"/>
            <a:ext cx="9603275" cy="3384351"/>
          </a:xfrm>
        </p:spPr>
        <p:txBody>
          <a:bodyPr>
            <a:noAutofit/>
          </a:bodyPr>
          <a:lstStyle/>
          <a:p>
            <a:pPr>
              <a:spcBef>
                <a:spcPts val="600"/>
              </a:spcBef>
            </a:pPr>
            <a:r>
              <a:rPr lang="en-GB" sz="1600" dirty="0"/>
              <a:t>The TMSJ, PMSJ projects showed how students’ engagement increased dramatically when given the chance to apply maths to real-life issues.  This was particularly true for students previously alienated from maths.</a:t>
            </a:r>
          </a:p>
          <a:p>
            <a:pPr lvl="1">
              <a:spcBef>
                <a:spcPts val="600"/>
              </a:spcBef>
            </a:pPr>
            <a:r>
              <a:rPr lang="en-GB" sz="1600" i="1" dirty="0"/>
              <a:t>“I tried a few things with my bottom set and their motivation has just been so high in those particular lessons that I’ve had to very rarely like tell them to get on with things or to do things.” </a:t>
            </a:r>
            <a:r>
              <a:rPr lang="en-GB" sz="1600" dirty="0"/>
              <a:t>(Anna</a:t>
            </a:r>
            <a:r>
              <a:rPr lang="en-GB" sz="1600"/>
              <a:t>, TR on </a:t>
            </a:r>
            <a:r>
              <a:rPr lang="en-GB" sz="1600" dirty="0"/>
              <a:t>TMSJ project)</a:t>
            </a:r>
          </a:p>
          <a:p>
            <a:pPr lvl="1">
              <a:spcBef>
                <a:spcPts val="600"/>
              </a:spcBef>
            </a:pPr>
            <a:r>
              <a:rPr lang="en-GB" sz="1600" i="1" dirty="0"/>
              <a:t>“In general, I do not enjoy maths as I think I’m not very good at it. Today I enjoyed the maths lesson as I enjoyed finding out about fair trade and I liked seeing all the statistics of the money different people make from a bar of chocolate.” </a:t>
            </a:r>
            <a:r>
              <a:rPr lang="en-GB" sz="1600" dirty="0"/>
              <a:t>(Year 9 student, TMSJ project).</a:t>
            </a:r>
          </a:p>
          <a:p>
            <a:pPr>
              <a:spcBef>
                <a:spcPts val="600"/>
              </a:spcBef>
            </a:pPr>
            <a:r>
              <a:rPr lang="en-GB" sz="1600" dirty="0"/>
              <a:t>The increase in engagement was attributed to students beginning to see how maths can be more meaningful:</a:t>
            </a:r>
          </a:p>
          <a:p>
            <a:pPr lvl="1">
              <a:spcBef>
                <a:spcPts val="600"/>
              </a:spcBef>
            </a:pPr>
            <a:r>
              <a:rPr lang="en-GB" sz="1600" i="1" dirty="0"/>
              <a:t>“The children were very engaged. I think the fact that they were attributing it to a real-life problem or challenge. So, they really took ownership over setting their own investigations and then understood very much how maths can be related to real life.” </a:t>
            </a:r>
            <a:r>
              <a:rPr lang="en-GB" sz="1600" dirty="0"/>
              <a:t>(Layla, Year 6 TR on PMSJ project)</a:t>
            </a:r>
          </a:p>
        </p:txBody>
      </p:sp>
    </p:spTree>
    <p:extLst>
      <p:ext uri="{BB962C8B-B14F-4D97-AF65-F5344CB8AC3E}">
        <p14:creationId xmlns:p14="http://schemas.microsoft.com/office/powerpoint/2010/main" val="3742533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A94C7-2264-0FEB-D5C7-C58451B1E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521CD-800C-C704-D57E-ECD3981B4555}"/>
              </a:ext>
            </a:extLst>
          </p:cNvPr>
          <p:cNvSpPr>
            <a:spLocks noGrp="1"/>
          </p:cNvSpPr>
          <p:nvPr>
            <p:ph type="title"/>
          </p:nvPr>
        </p:nvSpPr>
        <p:spPr/>
        <p:txBody>
          <a:bodyPr/>
          <a:lstStyle/>
          <a:p>
            <a:r>
              <a:rPr lang="en-GB" dirty="0"/>
              <a:t>third essential component of SJMT:</a:t>
            </a:r>
            <a:br>
              <a:rPr lang="en-GB" dirty="0"/>
            </a:br>
            <a:r>
              <a:rPr lang="en-GB" b="1" dirty="0"/>
              <a:t>collective agency</a:t>
            </a:r>
          </a:p>
        </p:txBody>
      </p:sp>
      <p:sp>
        <p:nvSpPr>
          <p:cNvPr id="3" name="Content Placeholder 2">
            <a:extLst>
              <a:ext uri="{FF2B5EF4-FFF2-40B4-BE49-F238E27FC236}">
                <a16:creationId xmlns:a16="http://schemas.microsoft.com/office/drawing/2014/main" id="{BAD7D4B6-4AC1-E180-1786-6602CDC77D5D}"/>
              </a:ext>
            </a:extLst>
          </p:cNvPr>
          <p:cNvSpPr>
            <a:spLocks noGrp="1"/>
          </p:cNvSpPr>
          <p:nvPr>
            <p:ph idx="1"/>
          </p:nvPr>
        </p:nvSpPr>
        <p:spPr>
          <a:xfrm>
            <a:off x="1451578" y="1981279"/>
            <a:ext cx="5644548" cy="3971846"/>
          </a:xfrm>
        </p:spPr>
        <p:txBody>
          <a:bodyPr>
            <a:noAutofit/>
          </a:bodyPr>
          <a:lstStyle/>
          <a:p>
            <a:pPr>
              <a:spcBef>
                <a:spcPts val="600"/>
              </a:spcBef>
            </a:pPr>
            <a:r>
              <a:rPr lang="en-GB" sz="1600" dirty="0"/>
              <a:t>Maths lessons tend to be characterised by students working individually, in silence, on closed tasks.</a:t>
            </a:r>
          </a:p>
          <a:p>
            <a:pPr>
              <a:spcBef>
                <a:spcPts val="600"/>
              </a:spcBef>
            </a:pPr>
            <a:r>
              <a:rPr lang="en-GB" sz="1600" dirty="0"/>
              <a:t>And yet, where maths is used to solve problems in real life, this is usually done by teams of people.</a:t>
            </a:r>
          </a:p>
          <a:p>
            <a:pPr>
              <a:spcBef>
                <a:spcPts val="600"/>
              </a:spcBef>
            </a:pPr>
            <a:r>
              <a:rPr lang="en-GB" sz="1600" dirty="0"/>
              <a:t>Developing learners’ critical understanding and collective agency is essential if we are to address the social, political, economic and environmental challenges facing society.</a:t>
            </a:r>
          </a:p>
          <a:p>
            <a:pPr>
              <a:spcBef>
                <a:spcPts val="600"/>
              </a:spcBef>
            </a:pPr>
            <a:r>
              <a:rPr lang="en-GB" sz="1600" dirty="0"/>
              <a:t>In the TMSJ project, the ‘Making a change’ activity encouraged groups of students to choose a social justice issue of interest to them, research it, use maths to construct an argument in support of a change they would like to see made, then present their argument to the rest of the class.</a:t>
            </a:r>
          </a:p>
        </p:txBody>
      </p:sp>
      <p:pic>
        <p:nvPicPr>
          <p:cNvPr id="10" name="Picture 9">
            <a:extLst>
              <a:ext uri="{FF2B5EF4-FFF2-40B4-BE49-F238E27FC236}">
                <a16:creationId xmlns:a16="http://schemas.microsoft.com/office/drawing/2014/main" id="{FF915623-4E9E-CCDD-0629-19E9556870DE}"/>
              </a:ext>
            </a:extLst>
          </p:cNvPr>
          <p:cNvPicPr>
            <a:picLocks noChangeAspect="1"/>
          </p:cNvPicPr>
          <p:nvPr/>
        </p:nvPicPr>
        <p:blipFill>
          <a:blip r:embed="rId2"/>
          <a:stretch>
            <a:fillRect/>
          </a:stretch>
        </p:blipFill>
        <p:spPr>
          <a:xfrm>
            <a:off x="7252047" y="1981279"/>
            <a:ext cx="3802807" cy="3343196"/>
          </a:xfrm>
          <a:prstGeom prst="rect">
            <a:avLst/>
          </a:prstGeom>
        </p:spPr>
      </p:pic>
    </p:spTree>
    <p:extLst>
      <p:ext uri="{BB962C8B-B14F-4D97-AF65-F5344CB8AC3E}">
        <p14:creationId xmlns:p14="http://schemas.microsoft.com/office/powerpoint/2010/main" val="1716488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004CA-CFDE-AA83-70D1-5745DE17EA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156E0-3765-4212-086A-3BFF2761F058}"/>
              </a:ext>
            </a:extLst>
          </p:cNvPr>
          <p:cNvSpPr>
            <a:spLocks noGrp="1"/>
          </p:cNvSpPr>
          <p:nvPr>
            <p:ph type="title"/>
          </p:nvPr>
        </p:nvSpPr>
        <p:spPr/>
        <p:txBody>
          <a:bodyPr/>
          <a:lstStyle/>
          <a:p>
            <a:r>
              <a:rPr lang="en-GB" dirty="0"/>
              <a:t>third essential component of SJMT:</a:t>
            </a:r>
            <a:br>
              <a:rPr lang="en-GB" dirty="0"/>
            </a:br>
            <a:r>
              <a:rPr lang="en-GB" dirty="0"/>
              <a:t>collective agency (Cont.)</a:t>
            </a:r>
          </a:p>
        </p:txBody>
      </p:sp>
      <p:sp>
        <p:nvSpPr>
          <p:cNvPr id="3" name="Content Placeholder 2">
            <a:extLst>
              <a:ext uri="{FF2B5EF4-FFF2-40B4-BE49-F238E27FC236}">
                <a16:creationId xmlns:a16="http://schemas.microsoft.com/office/drawing/2014/main" id="{D7F1D0D8-7153-564E-EE9A-0D4757B82157}"/>
              </a:ext>
            </a:extLst>
          </p:cNvPr>
          <p:cNvSpPr>
            <a:spLocks noGrp="1"/>
          </p:cNvSpPr>
          <p:nvPr>
            <p:ph idx="1"/>
          </p:nvPr>
        </p:nvSpPr>
        <p:spPr>
          <a:xfrm>
            <a:off x="1451577" y="1981279"/>
            <a:ext cx="6044777" cy="4072202"/>
          </a:xfrm>
        </p:spPr>
        <p:txBody>
          <a:bodyPr>
            <a:noAutofit/>
          </a:bodyPr>
          <a:lstStyle/>
          <a:p>
            <a:pPr marL="0" indent="0">
              <a:spcBef>
                <a:spcPts val="600"/>
              </a:spcBef>
              <a:buNone/>
            </a:pPr>
            <a:r>
              <a:rPr lang="en-GB" sz="1600" dirty="0">
                <a:highlight>
                  <a:srgbClr val="FFFF00"/>
                </a:highlight>
              </a:rPr>
              <a:t>Discuss the following in a pair/small group:</a:t>
            </a:r>
          </a:p>
          <a:p>
            <a:pPr>
              <a:spcBef>
                <a:spcPts val="600"/>
              </a:spcBef>
            </a:pPr>
            <a:r>
              <a:rPr lang="en-GB" sz="1600" dirty="0">
                <a:highlight>
                  <a:srgbClr val="FFFF00"/>
                </a:highlight>
              </a:rPr>
              <a:t>We (as a congress) need to decide which option is most important to focus on first when considering SJMT.</a:t>
            </a:r>
          </a:p>
          <a:p>
            <a:pPr>
              <a:spcBef>
                <a:spcPts val="600"/>
              </a:spcBef>
            </a:pPr>
            <a:r>
              <a:rPr lang="en-GB" sz="1600" dirty="0">
                <a:highlight>
                  <a:srgbClr val="FFFF00"/>
                </a:highlight>
              </a:rPr>
              <a:t> Imagine each group has 10 counters to allocate to the 4 options.</a:t>
            </a:r>
          </a:p>
          <a:p>
            <a:pPr>
              <a:spcBef>
                <a:spcPts val="600"/>
              </a:spcBef>
            </a:pPr>
            <a:r>
              <a:rPr lang="en-GB" sz="1600" dirty="0">
                <a:highlight>
                  <a:srgbClr val="FFFF00"/>
                </a:highlight>
              </a:rPr>
              <a:t>Agree how your group should allocate its 10 counters?</a:t>
            </a:r>
          </a:p>
        </p:txBody>
      </p:sp>
      <p:pic>
        <p:nvPicPr>
          <p:cNvPr id="8" name="Picture 7">
            <a:extLst>
              <a:ext uri="{FF2B5EF4-FFF2-40B4-BE49-F238E27FC236}">
                <a16:creationId xmlns:a16="http://schemas.microsoft.com/office/drawing/2014/main" id="{D83B540A-D603-B28B-6CAB-4CE84B8C913E}"/>
              </a:ext>
            </a:extLst>
          </p:cNvPr>
          <p:cNvPicPr>
            <a:picLocks noChangeAspect="1"/>
          </p:cNvPicPr>
          <p:nvPr/>
        </p:nvPicPr>
        <p:blipFill>
          <a:blip r:embed="rId2"/>
          <a:stretch>
            <a:fillRect/>
          </a:stretch>
        </p:blipFill>
        <p:spPr>
          <a:xfrm>
            <a:off x="8220975" y="1981279"/>
            <a:ext cx="2833879" cy="2712773"/>
          </a:xfrm>
          <a:prstGeom prst="rect">
            <a:avLst/>
          </a:prstGeom>
        </p:spPr>
      </p:pic>
      <p:sp>
        <p:nvSpPr>
          <p:cNvPr id="5" name="TextBox 4">
            <a:extLst>
              <a:ext uri="{FF2B5EF4-FFF2-40B4-BE49-F238E27FC236}">
                <a16:creationId xmlns:a16="http://schemas.microsoft.com/office/drawing/2014/main" id="{7AA5C32D-634D-3991-6D28-5670F9A01B8D}"/>
              </a:ext>
            </a:extLst>
          </p:cNvPr>
          <p:cNvSpPr txBox="1"/>
          <p:nvPr/>
        </p:nvSpPr>
        <p:spPr>
          <a:xfrm>
            <a:off x="1451577" y="3728970"/>
            <a:ext cx="9603275" cy="2092881"/>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en-GB" sz="1600" dirty="0"/>
              <a:t>In the PMSJ project, students were asked to make decisions in this way, </a:t>
            </a:r>
            <a:br>
              <a:rPr lang="en-GB" sz="1600" dirty="0"/>
            </a:br>
            <a:r>
              <a:rPr lang="en-GB" sz="1600" dirty="0"/>
              <a:t>e.g. in deciding which fun activity to choose as a class reward. </a:t>
            </a:r>
          </a:p>
          <a:p>
            <a:pPr>
              <a:spcBef>
                <a:spcPts val="600"/>
              </a:spcBef>
            </a:pPr>
            <a:r>
              <a:rPr lang="en-GB" sz="1600" dirty="0"/>
              <a:t>Questions such as these were used to prompt a discussion after the decision:</a:t>
            </a:r>
          </a:p>
          <a:p>
            <a:pPr marL="285750" indent="-285750">
              <a:spcBef>
                <a:spcPts val="600"/>
              </a:spcBef>
              <a:buClr>
                <a:srgbClr val="C00000"/>
              </a:buClr>
              <a:buFont typeface="Arial" panose="020B0604020202020204" pitchFamily="34" charset="0"/>
              <a:buChar char="•"/>
            </a:pPr>
            <a:r>
              <a:rPr lang="en-GB" i="1" dirty="0"/>
              <a:t>How fair was the method? </a:t>
            </a:r>
            <a:br>
              <a:rPr lang="en-GB" i="1" dirty="0"/>
            </a:br>
            <a:r>
              <a:rPr lang="en-GB" i="1" dirty="0"/>
              <a:t>Do you think your view was taken into account? What about other people’s views? </a:t>
            </a:r>
            <a:br>
              <a:rPr lang="en-GB" i="1" dirty="0"/>
            </a:br>
            <a:r>
              <a:rPr lang="en-GB" i="1" dirty="0"/>
              <a:t>How many counters should each group allocate to their first/second/third/fourth choice? </a:t>
            </a:r>
            <a:br>
              <a:rPr lang="en-GB" i="1" dirty="0"/>
            </a:br>
            <a:r>
              <a:rPr lang="en-GB" i="1" dirty="0"/>
              <a:t>How big should the groups be? How many counters should be allocated to each group? </a:t>
            </a:r>
            <a:endParaRPr lang="en-GB" i="1" dirty="0">
              <a:highlight>
                <a:srgbClr val="FFFF00"/>
              </a:highlight>
            </a:endParaRPr>
          </a:p>
        </p:txBody>
      </p:sp>
    </p:spTree>
    <p:extLst>
      <p:ext uri="{BB962C8B-B14F-4D97-AF65-F5344CB8AC3E}">
        <p14:creationId xmlns:p14="http://schemas.microsoft.com/office/powerpoint/2010/main" val="281666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BB9CA-0F22-697D-1CDA-407848179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A9EF0-14CE-6AD4-45C2-4DFE85ABA42F}"/>
              </a:ext>
            </a:extLst>
          </p:cNvPr>
          <p:cNvSpPr>
            <a:spLocks noGrp="1"/>
          </p:cNvSpPr>
          <p:nvPr>
            <p:ph type="title"/>
          </p:nvPr>
        </p:nvSpPr>
        <p:spPr/>
        <p:txBody>
          <a:bodyPr/>
          <a:lstStyle/>
          <a:p>
            <a:r>
              <a:rPr lang="en-GB" dirty="0"/>
              <a:t>third essential component of SJMT:</a:t>
            </a:r>
            <a:br>
              <a:rPr lang="en-GB" dirty="0"/>
            </a:br>
            <a:r>
              <a:rPr lang="en-GB" dirty="0"/>
              <a:t>collective agency (cont.)</a:t>
            </a:r>
          </a:p>
        </p:txBody>
      </p:sp>
      <p:sp>
        <p:nvSpPr>
          <p:cNvPr id="3" name="Content Placeholder 2">
            <a:extLst>
              <a:ext uri="{FF2B5EF4-FFF2-40B4-BE49-F238E27FC236}">
                <a16:creationId xmlns:a16="http://schemas.microsoft.com/office/drawing/2014/main" id="{F3C0A77D-EDB7-D818-EAFD-2B28C1E6BA11}"/>
              </a:ext>
            </a:extLst>
          </p:cNvPr>
          <p:cNvSpPr>
            <a:spLocks noGrp="1"/>
          </p:cNvSpPr>
          <p:nvPr>
            <p:ph idx="1"/>
          </p:nvPr>
        </p:nvSpPr>
        <p:spPr>
          <a:xfrm>
            <a:off x="1451577" y="1981279"/>
            <a:ext cx="9603275" cy="3324146"/>
          </a:xfrm>
        </p:spPr>
        <p:txBody>
          <a:bodyPr>
            <a:noAutofit/>
          </a:bodyPr>
          <a:lstStyle/>
          <a:p>
            <a:pPr>
              <a:spcBef>
                <a:spcPts val="600"/>
              </a:spcBef>
            </a:pPr>
            <a:r>
              <a:rPr lang="en-GB" sz="1600" dirty="0"/>
              <a:t>The TMSJ, PMSJ projects demonstrated the benefits of using activities like these for developing students’ </a:t>
            </a:r>
            <a:r>
              <a:rPr lang="en-GB" sz="1600" b="1" i="1" dirty="0"/>
              <a:t>socio-mathematical agency</a:t>
            </a:r>
            <a:r>
              <a:rPr lang="en-GB" sz="1600" dirty="0"/>
              <a:t>, i.e. the capacity to use mathematics effectively in arguing collectively for social change.</a:t>
            </a:r>
          </a:p>
          <a:p>
            <a:pPr>
              <a:spcBef>
                <a:spcPts val="600"/>
              </a:spcBef>
            </a:pPr>
            <a:r>
              <a:rPr lang="en-GB" sz="1600" dirty="0"/>
              <a:t>For the ‘Making a change’ activity …</a:t>
            </a:r>
            <a:br>
              <a:rPr lang="en-GB" sz="1600" dirty="0"/>
            </a:br>
            <a:r>
              <a:rPr lang="en-GB" sz="1600" i="1" dirty="0"/>
              <a:t>“They were all so passionate about the things they were presenting about, was the key thing, and the fact that they got to actually tell everyone what they found out.” </a:t>
            </a:r>
            <a:r>
              <a:rPr lang="en-GB" sz="1600" dirty="0"/>
              <a:t>(Anna, TR on TMSJ project)</a:t>
            </a:r>
          </a:p>
          <a:p>
            <a:pPr>
              <a:spcBef>
                <a:spcPts val="600"/>
              </a:spcBef>
            </a:pPr>
            <a:r>
              <a:rPr lang="en-GB" sz="1600" dirty="0"/>
              <a:t>For collaborative decision-making …</a:t>
            </a:r>
            <a:br>
              <a:rPr lang="en-GB" sz="1600" dirty="0"/>
            </a:br>
            <a:r>
              <a:rPr lang="en-GB" sz="1600" i="1" dirty="0"/>
              <a:t>“I think the major impact is just that they're actually learning how to give an opinion … And understanding that they can apply maths to situations that are not just in the classroom, and things that affect them.” </a:t>
            </a:r>
            <a:br>
              <a:rPr lang="en-GB" sz="1600" i="1" dirty="0"/>
            </a:br>
            <a:r>
              <a:rPr lang="en-GB" sz="1600" dirty="0"/>
              <a:t>(Emma, Year 1 TR on PMSJ project)</a:t>
            </a:r>
            <a:br>
              <a:rPr lang="en-GB" sz="1600" dirty="0"/>
            </a:br>
            <a:r>
              <a:rPr lang="en-GB" sz="1600" i="1" dirty="0"/>
              <a:t>“And then they worked with their talk partner to talk about their views. And there was some quite heated discussion amongst them. And at that point, they were really keen then to come up with some different ideas, which they thought might be fairer.” </a:t>
            </a:r>
            <a:r>
              <a:rPr lang="en-GB" sz="1600" dirty="0"/>
              <a:t>(Kate, Year 1 TR on PMSJ project)</a:t>
            </a:r>
          </a:p>
          <a:p>
            <a:pPr>
              <a:spcBef>
                <a:spcPts val="600"/>
              </a:spcBef>
            </a:pPr>
            <a:endParaRPr lang="en-GB" sz="1600" dirty="0"/>
          </a:p>
        </p:txBody>
      </p:sp>
    </p:spTree>
    <p:extLst>
      <p:ext uri="{BB962C8B-B14F-4D97-AF65-F5344CB8AC3E}">
        <p14:creationId xmlns:p14="http://schemas.microsoft.com/office/powerpoint/2010/main" val="631392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3ECB1-25F4-FA95-7459-5D4EE5C2F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F042E-7C94-3C96-A391-EE1EF6C1417D}"/>
              </a:ext>
            </a:extLst>
          </p:cNvPr>
          <p:cNvSpPr>
            <a:spLocks noGrp="1"/>
          </p:cNvSpPr>
          <p:nvPr>
            <p:ph type="title"/>
          </p:nvPr>
        </p:nvSpPr>
        <p:spPr/>
        <p:txBody>
          <a:bodyPr/>
          <a:lstStyle/>
          <a:p>
            <a:r>
              <a:rPr lang="en-GB" dirty="0"/>
              <a:t>fourth essential component of SJMT:</a:t>
            </a:r>
            <a:br>
              <a:rPr lang="en-GB" dirty="0"/>
            </a:br>
            <a:r>
              <a:rPr lang="en-GB" b="1" dirty="0"/>
              <a:t>challenging myths and discourses</a:t>
            </a:r>
          </a:p>
        </p:txBody>
      </p:sp>
      <p:sp>
        <p:nvSpPr>
          <p:cNvPr id="3" name="Content Placeholder 2">
            <a:extLst>
              <a:ext uri="{FF2B5EF4-FFF2-40B4-BE49-F238E27FC236}">
                <a16:creationId xmlns:a16="http://schemas.microsoft.com/office/drawing/2014/main" id="{428FBE05-DCAD-962A-85BB-639408EB93CB}"/>
              </a:ext>
            </a:extLst>
          </p:cNvPr>
          <p:cNvSpPr>
            <a:spLocks noGrp="1"/>
          </p:cNvSpPr>
          <p:nvPr>
            <p:ph idx="1"/>
          </p:nvPr>
        </p:nvSpPr>
        <p:spPr>
          <a:xfrm>
            <a:off x="1451578" y="1981279"/>
            <a:ext cx="5993018" cy="3755287"/>
          </a:xfrm>
        </p:spPr>
        <p:txBody>
          <a:bodyPr>
            <a:noAutofit/>
          </a:bodyPr>
          <a:lstStyle/>
          <a:p>
            <a:pPr>
              <a:spcBef>
                <a:spcPts val="600"/>
              </a:spcBef>
            </a:pPr>
            <a:r>
              <a:rPr lang="en-GB" sz="1600" dirty="0"/>
              <a:t>Common myths contribute towards structural inequity in maths education. These include the following:</a:t>
            </a:r>
          </a:p>
          <a:p>
            <a:pPr lvl="1">
              <a:spcBef>
                <a:spcPts val="600"/>
              </a:spcBef>
            </a:pPr>
            <a:r>
              <a:rPr lang="en-GB" sz="1600" i="1" dirty="0"/>
              <a:t>School mathematics is a level playing field.</a:t>
            </a:r>
          </a:p>
          <a:p>
            <a:pPr lvl="1">
              <a:spcBef>
                <a:spcPts val="600"/>
              </a:spcBef>
            </a:pPr>
            <a:r>
              <a:rPr lang="en-GB" sz="1600" i="1" dirty="0"/>
              <a:t>Success is determined by natural ability.</a:t>
            </a:r>
          </a:p>
          <a:p>
            <a:pPr lvl="1">
              <a:spcBef>
                <a:spcPts val="600"/>
              </a:spcBef>
            </a:pPr>
            <a:r>
              <a:rPr lang="en-GB" sz="1600" i="1" dirty="0"/>
              <a:t>Maths is culture-free and value-free.</a:t>
            </a:r>
          </a:p>
          <a:p>
            <a:pPr lvl="1">
              <a:spcBef>
                <a:spcPts val="600"/>
              </a:spcBef>
            </a:pPr>
            <a:r>
              <a:rPr lang="en-GB" sz="1600" i="1" dirty="0"/>
              <a:t>Maths is all about right and wrong answers.</a:t>
            </a:r>
          </a:p>
          <a:p>
            <a:pPr>
              <a:spcBef>
                <a:spcPts val="600"/>
              </a:spcBef>
            </a:pPr>
            <a:r>
              <a:rPr lang="en-GB" sz="1600" dirty="0"/>
              <a:t>Teachers and students need to reflect upon the nature of mathematics, its purpose and position in society.</a:t>
            </a:r>
          </a:p>
          <a:p>
            <a:pPr>
              <a:spcBef>
                <a:spcPts val="600"/>
              </a:spcBef>
            </a:pPr>
            <a:r>
              <a:rPr lang="en-GB" sz="1600" dirty="0"/>
              <a:t>All four projects show how critical reflection can prompt TRs to question their prior assumptions and beliefs, and challenge discourses they encounter in schools.</a:t>
            </a:r>
          </a:p>
        </p:txBody>
      </p:sp>
      <p:pic>
        <p:nvPicPr>
          <p:cNvPr id="4" name="Picture 3" descr="A close-up of a question&#10;&#10;AI-generated content may be incorrect.">
            <a:extLst>
              <a:ext uri="{FF2B5EF4-FFF2-40B4-BE49-F238E27FC236}">
                <a16:creationId xmlns:a16="http://schemas.microsoft.com/office/drawing/2014/main" id="{FC64082A-FD22-DC79-4B58-77D9543CB9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4596" y="1981279"/>
            <a:ext cx="2875915" cy="2159635"/>
          </a:xfrm>
          <a:prstGeom prst="rect">
            <a:avLst/>
          </a:prstGeom>
          <a:ln>
            <a:solidFill>
              <a:schemeClr val="tx1"/>
            </a:solidFill>
          </a:ln>
        </p:spPr>
      </p:pic>
      <p:pic>
        <p:nvPicPr>
          <p:cNvPr id="5" name="Picture 4">
            <a:extLst>
              <a:ext uri="{FF2B5EF4-FFF2-40B4-BE49-F238E27FC236}">
                <a16:creationId xmlns:a16="http://schemas.microsoft.com/office/drawing/2014/main" id="{0469312A-E69A-B350-2608-B1BECE34C410}"/>
              </a:ext>
            </a:extLst>
          </p:cNvPr>
          <p:cNvPicPr>
            <a:picLocks noChangeAspect="1"/>
          </p:cNvPicPr>
          <p:nvPr/>
        </p:nvPicPr>
        <p:blipFill>
          <a:blip r:embed="rId3"/>
          <a:stretch>
            <a:fillRect/>
          </a:stretch>
        </p:blipFill>
        <p:spPr>
          <a:xfrm>
            <a:off x="8146810" y="3554009"/>
            <a:ext cx="2908044" cy="2182557"/>
          </a:xfrm>
          <a:prstGeom prst="rect">
            <a:avLst/>
          </a:prstGeom>
        </p:spPr>
      </p:pic>
      <p:sp>
        <p:nvSpPr>
          <p:cNvPr id="7" name="TextBox 6">
            <a:extLst>
              <a:ext uri="{FF2B5EF4-FFF2-40B4-BE49-F238E27FC236}">
                <a16:creationId xmlns:a16="http://schemas.microsoft.com/office/drawing/2014/main" id="{DDB11801-B201-EDD4-3B7D-5FEC7BE55A2E}"/>
              </a:ext>
            </a:extLst>
          </p:cNvPr>
          <p:cNvSpPr txBox="1"/>
          <p:nvPr/>
        </p:nvSpPr>
        <p:spPr>
          <a:xfrm>
            <a:off x="2802599" y="5713644"/>
            <a:ext cx="8325478" cy="362920"/>
          </a:xfrm>
          <a:prstGeom prst="rect">
            <a:avLst/>
          </a:prstGeom>
          <a:noFill/>
        </p:spPr>
        <p:txBody>
          <a:bodyPr wrap="square">
            <a:spAutoFit/>
          </a:bodyPr>
          <a:lstStyle/>
          <a:p>
            <a:pPr marL="228600" marR="0" lvl="0" indent="-228600" algn="l" defTabSz="914400" rtl="0" eaLnBrk="1" fontAlgn="auto" latinLnBrk="0" hangingPunct="1">
              <a:lnSpc>
                <a:spcPct val="120000"/>
              </a:lnSpc>
              <a:spcBef>
                <a:spcPts val="600"/>
              </a:spcBef>
              <a:spcAft>
                <a:spcPts val="0"/>
              </a:spcAft>
              <a:buClr>
                <a:srgbClr val="B71E42"/>
              </a:buClr>
              <a:buSzPct val="100000"/>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Gill Sans MT" panose="020B0502020104020203"/>
                <a:ea typeface="+mn-ea"/>
                <a:cs typeface="+mn-cs"/>
              </a:rPr>
              <a:t>Critical reflection was a key design principle of the PSJMT professional development workshops.</a:t>
            </a:r>
          </a:p>
        </p:txBody>
      </p:sp>
    </p:spTree>
    <p:extLst>
      <p:ext uri="{BB962C8B-B14F-4D97-AF65-F5344CB8AC3E}">
        <p14:creationId xmlns:p14="http://schemas.microsoft.com/office/powerpoint/2010/main" val="508533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BEBD2DC5-D06C-C25C-A68E-5CB956EBD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95943-C001-A53C-DA3D-B88CCFB8DAFF}"/>
              </a:ext>
            </a:extLst>
          </p:cNvPr>
          <p:cNvSpPr>
            <a:spLocks noGrp="1"/>
          </p:cNvSpPr>
          <p:nvPr>
            <p:ph type="title"/>
          </p:nvPr>
        </p:nvSpPr>
        <p:spPr>
          <a:xfrm>
            <a:off x="1451579" y="804519"/>
            <a:ext cx="9603275" cy="1049235"/>
          </a:xfrm>
        </p:spPr>
        <p:txBody>
          <a:bodyPr>
            <a:normAutofit/>
          </a:bodyPr>
          <a:lstStyle/>
          <a:p>
            <a:r>
              <a:rPr lang="en-GB" dirty="0"/>
              <a:t>Follow-up reflection</a:t>
            </a:r>
            <a:br>
              <a:rPr lang="en-GB" dirty="0"/>
            </a:br>
            <a:r>
              <a:rPr lang="en-GB" dirty="0"/>
              <a:t>(mirroring structure of P.D. workshops)</a:t>
            </a:r>
          </a:p>
        </p:txBody>
      </p:sp>
      <p:sp>
        <p:nvSpPr>
          <p:cNvPr id="3" name="Content Placeholder 2">
            <a:extLst>
              <a:ext uri="{FF2B5EF4-FFF2-40B4-BE49-F238E27FC236}">
                <a16:creationId xmlns:a16="http://schemas.microsoft.com/office/drawing/2014/main" id="{36ADCCF9-6433-C39B-3426-9A3F0B702E66}"/>
              </a:ext>
            </a:extLst>
          </p:cNvPr>
          <p:cNvSpPr>
            <a:spLocks noGrp="1"/>
          </p:cNvSpPr>
          <p:nvPr>
            <p:ph idx="1"/>
          </p:nvPr>
        </p:nvSpPr>
        <p:spPr>
          <a:xfrm>
            <a:off x="1451579" y="2015734"/>
            <a:ext cx="5406421" cy="4037747"/>
          </a:xfrm>
        </p:spPr>
        <p:txBody>
          <a:bodyPr>
            <a:normAutofit fontScale="92500" lnSpcReduction="10000"/>
          </a:bodyPr>
          <a:lstStyle/>
          <a:p>
            <a:pPr marL="0" indent="0">
              <a:buNone/>
            </a:pPr>
            <a:r>
              <a:rPr lang="en-GB" dirty="0">
                <a:highlight>
                  <a:srgbClr val="FFFF00"/>
                </a:highlight>
              </a:rPr>
              <a:t>Reflect on your earlier thoughts:</a:t>
            </a:r>
          </a:p>
          <a:p>
            <a:r>
              <a:rPr lang="en-GB" i="1" dirty="0"/>
              <a:t>Imagine what a </a:t>
            </a:r>
            <a:r>
              <a:rPr lang="en-GB" b="1" i="1" dirty="0"/>
              <a:t>socially just maths classroom </a:t>
            </a:r>
            <a:r>
              <a:rPr lang="en-GB" i="1" dirty="0"/>
              <a:t>would look like.</a:t>
            </a:r>
          </a:p>
          <a:p>
            <a:r>
              <a:rPr lang="en-GB" i="1" dirty="0"/>
              <a:t>Imagine what a </a:t>
            </a:r>
            <a:r>
              <a:rPr lang="en-GB" b="1" i="1" dirty="0"/>
              <a:t>socially </a:t>
            </a:r>
            <a:r>
              <a:rPr lang="en-GB" b="1" i="1" u="sng" dirty="0"/>
              <a:t>un</a:t>
            </a:r>
            <a:r>
              <a:rPr lang="en-GB" b="1" i="1" dirty="0"/>
              <a:t>just maths classroom </a:t>
            </a:r>
            <a:r>
              <a:rPr lang="en-GB" i="1" dirty="0"/>
              <a:t>would look like.</a:t>
            </a:r>
          </a:p>
          <a:p>
            <a:r>
              <a:rPr lang="en-GB" i="1" dirty="0"/>
              <a:t>What characteristics would you see that distinguish one classroom from the other?</a:t>
            </a:r>
          </a:p>
          <a:p>
            <a:r>
              <a:rPr lang="en-GB" i="1" dirty="0"/>
              <a:t>Make a note of your reflections for future reference.</a:t>
            </a:r>
          </a:p>
          <a:p>
            <a:pPr marL="0" indent="0">
              <a:buNone/>
            </a:pPr>
            <a:r>
              <a:rPr lang="en-GB" dirty="0">
                <a:highlight>
                  <a:srgbClr val="FFFF00"/>
                </a:highlight>
              </a:rPr>
              <a:t>How has your thinking changed having engaged with this presentation?</a:t>
            </a:r>
          </a:p>
          <a:p>
            <a:endParaRPr lang="en-GB" dirty="0"/>
          </a:p>
          <a:p>
            <a:endParaRPr lang="en-GB" dirty="0"/>
          </a:p>
        </p:txBody>
      </p:sp>
      <p:pic>
        <p:nvPicPr>
          <p:cNvPr id="5" name="Graphic 4" descr="Thought bubble with solid fill">
            <a:extLst>
              <a:ext uri="{FF2B5EF4-FFF2-40B4-BE49-F238E27FC236}">
                <a16:creationId xmlns:a16="http://schemas.microsoft.com/office/drawing/2014/main" id="{AAD086D3-6F3D-AEB3-F8A9-9BA83AF121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46142" y="2015734"/>
            <a:ext cx="2242548" cy="2242548"/>
          </a:xfrm>
          <a:prstGeom prst="rect">
            <a:avLst/>
          </a:prstGeom>
        </p:spPr>
      </p:pic>
      <p:pic>
        <p:nvPicPr>
          <p:cNvPr id="14" name="Graphic 13" descr="Pencil with solid fill">
            <a:extLst>
              <a:ext uri="{FF2B5EF4-FFF2-40B4-BE49-F238E27FC236}">
                <a16:creationId xmlns:a16="http://schemas.microsoft.com/office/drawing/2014/main" id="{9BC2483F-2504-FDE0-65C2-1271788AC8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32814" y="4045389"/>
            <a:ext cx="1522040" cy="1522040"/>
          </a:xfrm>
          <a:prstGeom prst="rect">
            <a:avLst/>
          </a:prstGeom>
        </p:spPr>
      </p:pic>
    </p:spTree>
    <p:extLst>
      <p:ext uri="{BB962C8B-B14F-4D97-AF65-F5344CB8AC3E}">
        <p14:creationId xmlns:p14="http://schemas.microsoft.com/office/powerpoint/2010/main" val="79851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3B7D-56AB-9744-67DD-CF9C483601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5BAD1-35EA-0F36-388B-1FC74F532F5C}"/>
              </a:ext>
            </a:extLst>
          </p:cNvPr>
          <p:cNvSpPr>
            <a:spLocks noGrp="1"/>
          </p:cNvSpPr>
          <p:nvPr>
            <p:ph type="title"/>
          </p:nvPr>
        </p:nvSpPr>
        <p:spPr/>
        <p:txBody>
          <a:bodyPr/>
          <a:lstStyle/>
          <a:p>
            <a:r>
              <a:rPr lang="en-GB" dirty="0"/>
              <a:t>Concluding thoughts:</a:t>
            </a:r>
            <a:br>
              <a:rPr lang="en-GB" dirty="0"/>
            </a:br>
            <a:r>
              <a:rPr lang="en-GB" dirty="0"/>
              <a:t>take-away task</a:t>
            </a:r>
          </a:p>
        </p:txBody>
      </p:sp>
      <p:sp>
        <p:nvSpPr>
          <p:cNvPr id="3" name="Content Placeholder 2">
            <a:extLst>
              <a:ext uri="{FF2B5EF4-FFF2-40B4-BE49-F238E27FC236}">
                <a16:creationId xmlns:a16="http://schemas.microsoft.com/office/drawing/2014/main" id="{DDD16E80-FEB6-AF63-BF14-FA5DC66D7882}"/>
              </a:ext>
            </a:extLst>
          </p:cNvPr>
          <p:cNvSpPr>
            <a:spLocks noGrp="1"/>
          </p:cNvSpPr>
          <p:nvPr>
            <p:ph idx="1"/>
          </p:nvPr>
        </p:nvSpPr>
        <p:spPr>
          <a:xfrm>
            <a:off x="1451580" y="2015732"/>
            <a:ext cx="6182798" cy="3746713"/>
          </a:xfrm>
        </p:spPr>
        <p:txBody>
          <a:bodyPr>
            <a:normAutofit fontScale="62500" lnSpcReduction="20000"/>
          </a:bodyPr>
          <a:lstStyle/>
          <a:p>
            <a:pPr marL="0" indent="0">
              <a:buNone/>
            </a:pPr>
            <a:r>
              <a:rPr lang="en-GB" sz="2300" dirty="0">
                <a:highlight>
                  <a:srgbClr val="FFFF00"/>
                </a:highlight>
              </a:rPr>
              <a:t>Consider how transferable the findings of the projects are to your own context.</a:t>
            </a:r>
          </a:p>
          <a:p>
            <a:pPr marL="0" indent="0">
              <a:buNone/>
            </a:pPr>
            <a:r>
              <a:rPr lang="en-GB" sz="2300" dirty="0">
                <a:highlight>
                  <a:srgbClr val="FFFF00"/>
                </a:highlight>
              </a:rPr>
              <a:t>Reflect on the implications of the essential components of SJMT for your practice:</a:t>
            </a:r>
          </a:p>
          <a:p>
            <a:r>
              <a:rPr lang="en-GB" sz="2300" dirty="0"/>
              <a:t>Employ </a:t>
            </a:r>
            <a:r>
              <a:rPr lang="en-GB" sz="2300" b="1" i="1" dirty="0"/>
              <a:t>progressive pedagogies </a:t>
            </a:r>
            <a:r>
              <a:rPr lang="en-GB" sz="2300" dirty="0"/>
              <a:t>that promote mathematical sense-making and the engagement of all learners with mathematics.</a:t>
            </a:r>
          </a:p>
          <a:p>
            <a:r>
              <a:rPr lang="en-GB" sz="2300" dirty="0"/>
              <a:t>Promote </a:t>
            </a:r>
            <a:r>
              <a:rPr lang="en-GB" sz="2300" b="1" i="1" dirty="0"/>
              <a:t>mathematical inquiries </a:t>
            </a:r>
            <a:r>
              <a:rPr lang="en-GB" sz="2300" dirty="0"/>
              <a:t>that resonate with learners’ real-life experiences and that help them develop greater understanding of their social, cultural, political, and economic situations.</a:t>
            </a:r>
          </a:p>
          <a:p>
            <a:r>
              <a:rPr lang="en-GB" sz="2300" dirty="0"/>
              <a:t>Facilitate mathematical investigations that develop learners’ individual and </a:t>
            </a:r>
            <a:r>
              <a:rPr lang="en-GB" sz="2300" b="1" i="1" dirty="0"/>
              <a:t>collective agency</a:t>
            </a:r>
            <a:r>
              <a:rPr lang="en-GB" sz="2300" dirty="0"/>
              <a:t>, enabling them to take part in future social action for the public good.</a:t>
            </a:r>
          </a:p>
          <a:p>
            <a:r>
              <a:rPr lang="en-GB" sz="2300" b="1" i="1" dirty="0"/>
              <a:t>Challenge myths and discourses </a:t>
            </a:r>
            <a:r>
              <a:rPr lang="en-GB" sz="2300" dirty="0"/>
              <a:t>surrounding school mathematics, expose processes that lead to the marginalisation of some learners, and open up to scrutiny what it means to be successful. </a:t>
            </a:r>
          </a:p>
        </p:txBody>
      </p:sp>
      <p:sp>
        <p:nvSpPr>
          <p:cNvPr id="4" name="Content Placeholder 2">
            <a:extLst>
              <a:ext uri="{FF2B5EF4-FFF2-40B4-BE49-F238E27FC236}">
                <a16:creationId xmlns:a16="http://schemas.microsoft.com/office/drawing/2014/main" id="{EF67D7E5-117A-B999-1256-E511E2538FB3}"/>
              </a:ext>
            </a:extLst>
          </p:cNvPr>
          <p:cNvSpPr txBox="1">
            <a:spLocks/>
          </p:cNvSpPr>
          <p:nvPr/>
        </p:nvSpPr>
        <p:spPr>
          <a:xfrm>
            <a:off x="7634378" y="2015732"/>
            <a:ext cx="3420477" cy="3522426"/>
          </a:xfrm>
          <a:prstGeom prst="rect">
            <a:avLst/>
          </a:prstGeom>
          <a:solidFill>
            <a:schemeClr val="bg1"/>
          </a:solidFill>
          <a:ln>
            <a:solidFill>
              <a:schemeClr val="tx1"/>
            </a:solidFill>
          </a:ln>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GB" sz="1800" dirty="0"/>
              <a:t>Link to PowerPoint presentation:</a:t>
            </a:r>
          </a:p>
        </p:txBody>
      </p:sp>
    </p:spTree>
    <p:extLst>
      <p:ext uri="{BB962C8B-B14F-4D97-AF65-F5344CB8AC3E}">
        <p14:creationId xmlns:p14="http://schemas.microsoft.com/office/powerpoint/2010/main" val="347038762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1323</TotalTime>
  <Words>2409</Words>
  <Application>Microsoft Office PowerPoint</Application>
  <PresentationFormat>Widescreen</PresentationFormat>
  <Paragraphs>143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Gill Sans MT</vt:lpstr>
      <vt:lpstr>Gallery</vt:lpstr>
      <vt:lpstr>REFLECTIONS ON PROMOTING EQUITABLE AND SOCIALLY JUST MATHEMATICS TEACHING APPROACHES </vt:lpstr>
      <vt:lpstr>Structure of presentation</vt:lpstr>
      <vt:lpstr>Something about me and my positioning</vt:lpstr>
      <vt:lpstr>Initial reflection</vt:lpstr>
      <vt:lpstr>Critical model of participatory action research (PAR)</vt:lpstr>
      <vt:lpstr>The four PAR research projects</vt:lpstr>
      <vt:lpstr>First research (PAR) project: teaching maths for social justice (TMSJ)</vt:lpstr>
      <vt:lpstr>second research (PAR) project: visible maths pedagogy (VMP)</vt:lpstr>
      <vt:lpstr>third research (PAR) project: primary maths and social justice (PMSJ)</vt:lpstr>
      <vt:lpstr>fourth research (PAR) project: promoting socially just maths teaching (PSJMT)</vt:lpstr>
      <vt:lpstr>The four essential components of SJMT</vt:lpstr>
      <vt:lpstr>First essential component of SJMT: progressive pedagogies</vt:lpstr>
      <vt:lpstr>First essential component of SJMT: progressive pedagogies (cont.)</vt:lpstr>
      <vt:lpstr>second essential component of SJMT: meaningful inquiry</vt:lpstr>
      <vt:lpstr>second essential component of SJMT: meaningful inquiry (Cont.)</vt:lpstr>
      <vt:lpstr>third essential component of SJMT: collective agency</vt:lpstr>
      <vt:lpstr>third essential component of SJMT: collective agency (Cont.)</vt:lpstr>
      <vt:lpstr>third essential component of SJMT: collective agency (cont.)</vt:lpstr>
      <vt:lpstr>fourth essential component of SJMT: challenging myths and discourses</vt:lpstr>
      <vt:lpstr>Follow-up reflection (mirroring structure of P.D. workshops)</vt:lpstr>
      <vt:lpstr>Concluding thoughts: take-away task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 Wright (Staff)</dc:creator>
  <cp:lastModifiedBy>Pete Wright (Staff)</cp:lastModifiedBy>
  <cp:revision>1</cp:revision>
  <cp:lastPrinted>2025-06-18T18:34:28Z</cp:lastPrinted>
  <dcterms:created xsi:type="dcterms:W3CDTF">2025-06-18T09:29:42Z</dcterms:created>
  <dcterms:modified xsi:type="dcterms:W3CDTF">2025-06-19T07:37:18Z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2025-06-18T09:32:23Z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031a2084-a32d-4020-b6f5-a0954b94d53d</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