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89" r:id="rId2"/>
    <p:sldId id="305" r:id="rId3"/>
    <p:sldId id="319" r:id="rId4"/>
    <p:sldId id="331" r:id="rId5"/>
    <p:sldId id="318" r:id="rId6"/>
    <p:sldId id="320" r:id="rId7"/>
    <p:sldId id="321" r:id="rId8"/>
    <p:sldId id="322" r:id="rId9"/>
    <p:sldId id="333" r:id="rId10"/>
    <p:sldId id="334" r:id="rId11"/>
    <p:sldId id="335" r:id="rId12"/>
    <p:sldId id="332" r:id="rId13"/>
    <p:sldId id="336" r:id="rId14"/>
    <p:sldId id="324" r:id="rId15"/>
    <p:sldId id="338" r:id="rId16"/>
    <p:sldId id="337" r:id="rId17"/>
    <p:sldId id="329" r:id="rId18"/>
    <p:sldId id="339" r:id="rId19"/>
    <p:sldId id="340" r:id="rId20"/>
    <p:sldId id="330" r:id="rId21"/>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9B623A-173A-F139-AD17-8F2AD01A6FEC}" name="caroline.hilton@ucl.ac.uk" initials="ca" userId="S::urn:spo:guest#caroline.hilton@ucl.ac.uk::" providerId="AD"/>
  <p188:author id="{D48FA17A-4755-5B6C-A17F-2CE38141AC26}" name="Pete Wright (Staff)" initials="PW" userId="S::PWright002@dundee.ac.uk::b7ce7c8a-bb04-43ee-a74c-0b3ee141521b" providerId="AD"/>
  <p188:author id="{EEDA68EC-0DB2-7B63-399E-669C2DE70FAA}" name="s.parkes@chi.ac.uk" initials="s." userId="S::urn:spo:guest#s.parkes@chi.ac.uk::"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E166AE-F0F5-4325-942F-17A7FC29D0D1}" v="60" dt="2025-07-29T11:38:17.9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83" autoAdjust="0"/>
  </p:normalViewPr>
  <p:slideViewPr>
    <p:cSldViewPr snapToGrid="0">
      <p:cViewPr varScale="1">
        <p:scale>
          <a:sx n="62" d="100"/>
          <a:sy n="62" d="100"/>
        </p:scale>
        <p:origin x="14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tierney@stmarys.ac.uk" userId="S::urn:spo:guest#nicola.tierney@stmarys.ac.uk::" providerId="AD" clId="Web-{0EB6AC2A-0BE8-4CE9-F097-95E630019A59}"/>
    <pc:docChg chg="addSld modSld sldOrd">
      <pc:chgData name="nicola.tierney@stmarys.ac.uk" userId="S::urn:spo:guest#nicola.tierney@stmarys.ac.uk::" providerId="AD" clId="Web-{0EB6AC2A-0BE8-4CE9-F097-95E630019A59}" dt="2024-12-06T17:33:40.569" v="731"/>
      <pc:docMkLst>
        <pc:docMk/>
      </pc:docMkLst>
      <pc:sldChg chg="modSp modNotes">
        <pc:chgData name="nicola.tierney@stmarys.ac.uk" userId="S::urn:spo:guest#nicola.tierney@stmarys.ac.uk::" providerId="AD" clId="Web-{0EB6AC2A-0BE8-4CE9-F097-95E630019A59}" dt="2024-12-06T17:33:40.569" v="731"/>
        <pc:sldMkLst>
          <pc:docMk/>
          <pc:sldMk cId="1080414026" sldId="257"/>
        </pc:sldMkLst>
      </pc:sldChg>
      <pc:sldChg chg="modSp modNotes">
        <pc:chgData name="nicola.tierney@stmarys.ac.uk" userId="S::urn:spo:guest#nicola.tierney@stmarys.ac.uk::" providerId="AD" clId="Web-{0EB6AC2A-0BE8-4CE9-F097-95E630019A59}" dt="2024-12-06T17:32:12.253" v="616"/>
        <pc:sldMkLst>
          <pc:docMk/>
          <pc:sldMk cId="3470111869" sldId="259"/>
        </pc:sldMkLst>
      </pc:sldChg>
      <pc:sldChg chg="modSp modNotes">
        <pc:chgData name="nicola.tierney@stmarys.ac.uk" userId="S::urn:spo:guest#nicola.tierney@stmarys.ac.uk::" providerId="AD" clId="Web-{0EB6AC2A-0BE8-4CE9-F097-95E630019A59}" dt="2024-12-06T17:29:46.796" v="604"/>
        <pc:sldMkLst>
          <pc:docMk/>
          <pc:sldMk cId="3683031618" sldId="260"/>
        </pc:sldMkLst>
      </pc:sldChg>
      <pc:sldChg chg="modSp modNotes">
        <pc:chgData name="nicola.tierney@stmarys.ac.uk" userId="S::urn:spo:guest#nicola.tierney@stmarys.ac.uk::" providerId="AD" clId="Web-{0EB6AC2A-0BE8-4CE9-F097-95E630019A59}" dt="2024-12-06T15:19:03.379" v="273" actId="20577"/>
        <pc:sldMkLst>
          <pc:docMk/>
          <pc:sldMk cId="1436808030" sldId="268"/>
        </pc:sldMkLst>
      </pc:sldChg>
      <pc:sldChg chg="modSp">
        <pc:chgData name="nicola.tierney@stmarys.ac.uk" userId="S::urn:spo:guest#nicola.tierney@stmarys.ac.uk::" providerId="AD" clId="Web-{0EB6AC2A-0BE8-4CE9-F097-95E630019A59}" dt="2024-12-06T17:32:47.926" v="621" actId="20577"/>
        <pc:sldMkLst>
          <pc:docMk/>
          <pc:sldMk cId="1932817953" sldId="271"/>
        </pc:sldMkLst>
      </pc:sldChg>
      <pc:sldChg chg="modSp new ord">
        <pc:chgData name="nicola.tierney@stmarys.ac.uk" userId="S::urn:spo:guest#nicola.tierney@stmarys.ac.uk::" providerId="AD" clId="Web-{0EB6AC2A-0BE8-4CE9-F097-95E630019A59}" dt="2024-12-06T17:30:30.375" v="613" actId="20577"/>
        <pc:sldMkLst>
          <pc:docMk/>
          <pc:sldMk cId="104195946" sldId="272"/>
        </pc:sldMkLst>
      </pc:sldChg>
      <pc:sldChg chg="addSp delSp modSp new mod ord modClrScheme chgLayout modNotes">
        <pc:chgData name="nicola.tierney@stmarys.ac.uk" userId="S::urn:spo:guest#nicola.tierney@stmarys.ac.uk::" providerId="AD" clId="Web-{0EB6AC2A-0BE8-4CE9-F097-95E630019A59}" dt="2024-12-06T17:29:09.154" v="600"/>
        <pc:sldMkLst>
          <pc:docMk/>
          <pc:sldMk cId="3532251479" sldId="273"/>
        </pc:sldMkLst>
      </pc:sldChg>
      <pc:sldChg chg="modSp new">
        <pc:chgData name="nicola.tierney@stmarys.ac.uk" userId="S::urn:spo:guest#nicola.tierney@stmarys.ac.uk::" providerId="AD" clId="Web-{0EB6AC2A-0BE8-4CE9-F097-95E630019A59}" dt="2024-12-06T15:20:59.790" v="332" actId="20577"/>
        <pc:sldMkLst>
          <pc:docMk/>
          <pc:sldMk cId="2099461401" sldId="274"/>
        </pc:sldMkLst>
      </pc:sldChg>
      <pc:sldChg chg="modSp new">
        <pc:chgData name="nicola.tierney@stmarys.ac.uk" userId="S::urn:spo:guest#nicola.tierney@stmarys.ac.uk::" providerId="AD" clId="Web-{0EB6AC2A-0BE8-4CE9-F097-95E630019A59}" dt="2024-12-06T15:21:13.182" v="348" actId="20577"/>
        <pc:sldMkLst>
          <pc:docMk/>
          <pc:sldMk cId="591287881" sldId="275"/>
        </pc:sldMkLst>
      </pc:sldChg>
    </pc:docChg>
  </pc:docChgLst>
  <pc:docChgLst>
    <pc:chgData name="caroline.hilton@ucl.ac.uk" userId="S::urn:spo:guest#caroline.hilton@ucl.ac.uk::" providerId="AD" clId="Web-{A5CB3584-15A8-40A8-C422-BCADA820708D}"/>
    <pc:docChg chg="modSld">
      <pc:chgData name="caroline.hilton@ucl.ac.uk" userId="S::urn:spo:guest#caroline.hilton@ucl.ac.uk::" providerId="AD" clId="Web-{A5CB3584-15A8-40A8-C422-BCADA820708D}" dt="2024-11-29T12:50:09.083" v="9" actId="20577"/>
      <pc:docMkLst>
        <pc:docMk/>
      </pc:docMkLst>
      <pc:sldChg chg="modSp">
        <pc:chgData name="caroline.hilton@ucl.ac.uk" userId="S::urn:spo:guest#caroline.hilton@ucl.ac.uk::" providerId="AD" clId="Web-{A5CB3584-15A8-40A8-C422-BCADA820708D}" dt="2024-11-29T12:50:09.083" v="9" actId="20577"/>
        <pc:sldMkLst>
          <pc:docMk/>
          <pc:sldMk cId="648030863" sldId="258"/>
        </pc:sldMkLst>
      </pc:sldChg>
    </pc:docChg>
  </pc:docChgLst>
  <pc:docChgLst>
    <pc:chgData name="Pete Wright (Staff)" userId="b7ce7c8a-bb04-43ee-a74c-0b3ee141521b" providerId="ADAL" clId="{0174CC7E-7615-4F01-9BB3-D9B57CE6CCCF}"/>
    <pc:docChg chg="modSld modNotesMaster">
      <pc:chgData name="Pete Wright (Staff)" userId="b7ce7c8a-bb04-43ee-a74c-0b3ee141521b" providerId="ADAL" clId="{0174CC7E-7615-4F01-9BB3-D9B57CE6CCCF}" dt="2025-06-09T21:24:59.790" v="1" actId="20577"/>
      <pc:docMkLst>
        <pc:docMk/>
      </pc:docMkLst>
      <pc:sldChg chg="modNotes">
        <pc:chgData name="Pete Wright (Staff)" userId="b7ce7c8a-bb04-43ee-a74c-0b3ee141521b" providerId="ADAL" clId="{0174CC7E-7615-4F01-9BB3-D9B57CE6CCCF}" dt="2025-06-09T11:44:02.085" v="0"/>
        <pc:sldMkLst>
          <pc:docMk/>
          <pc:sldMk cId="0" sldId="305"/>
        </pc:sldMkLst>
      </pc:sldChg>
      <pc:sldChg chg="modNotes">
        <pc:chgData name="Pete Wright (Staff)" userId="b7ce7c8a-bb04-43ee-a74c-0b3ee141521b" providerId="ADAL" clId="{0174CC7E-7615-4F01-9BB3-D9B57CE6CCCF}" dt="2025-06-09T11:44:02.085" v="0"/>
        <pc:sldMkLst>
          <pc:docMk/>
          <pc:sldMk cId="2184260512" sldId="318"/>
        </pc:sldMkLst>
      </pc:sldChg>
      <pc:sldChg chg="modNotes">
        <pc:chgData name="Pete Wright (Staff)" userId="b7ce7c8a-bb04-43ee-a74c-0b3ee141521b" providerId="ADAL" clId="{0174CC7E-7615-4F01-9BB3-D9B57CE6CCCF}" dt="2025-06-09T11:44:02.085" v="0"/>
        <pc:sldMkLst>
          <pc:docMk/>
          <pc:sldMk cId="1822844802" sldId="319"/>
        </pc:sldMkLst>
      </pc:sldChg>
      <pc:sldChg chg="modNotes modNotesTx">
        <pc:chgData name="Pete Wright (Staff)" userId="b7ce7c8a-bb04-43ee-a74c-0b3ee141521b" providerId="ADAL" clId="{0174CC7E-7615-4F01-9BB3-D9B57CE6CCCF}" dt="2025-06-09T21:24:59.790" v="1" actId="20577"/>
        <pc:sldMkLst>
          <pc:docMk/>
          <pc:sldMk cId="4205200842" sldId="320"/>
        </pc:sldMkLst>
      </pc:sldChg>
      <pc:sldChg chg="modNotes">
        <pc:chgData name="Pete Wright (Staff)" userId="b7ce7c8a-bb04-43ee-a74c-0b3ee141521b" providerId="ADAL" clId="{0174CC7E-7615-4F01-9BB3-D9B57CE6CCCF}" dt="2025-06-09T11:44:02.085" v="0"/>
        <pc:sldMkLst>
          <pc:docMk/>
          <pc:sldMk cId="1333168848" sldId="321"/>
        </pc:sldMkLst>
      </pc:sldChg>
      <pc:sldChg chg="modNotes">
        <pc:chgData name="Pete Wright (Staff)" userId="b7ce7c8a-bb04-43ee-a74c-0b3ee141521b" providerId="ADAL" clId="{0174CC7E-7615-4F01-9BB3-D9B57CE6CCCF}" dt="2025-06-09T11:44:02.085" v="0"/>
        <pc:sldMkLst>
          <pc:docMk/>
          <pc:sldMk cId="2526861486" sldId="322"/>
        </pc:sldMkLst>
      </pc:sldChg>
      <pc:sldChg chg="modNotes">
        <pc:chgData name="Pete Wright (Staff)" userId="b7ce7c8a-bb04-43ee-a74c-0b3ee141521b" providerId="ADAL" clId="{0174CC7E-7615-4F01-9BB3-D9B57CE6CCCF}" dt="2025-06-09T11:44:02.085" v="0"/>
        <pc:sldMkLst>
          <pc:docMk/>
          <pc:sldMk cId="3291026665" sldId="324"/>
        </pc:sldMkLst>
      </pc:sldChg>
      <pc:sldChg chg="modNotes">
        <pc:chgData name="Pete Wright (Staff)" userId="b7ce7c8a-bb04-43ee-a74c-0b3ee141521b" providerId="ADAL" clId="{0174CC7E-7615-4F01-9BB3-D9B57CE6CCCF}" dt="2025-06-09T11:44:02.085" v="0"/>
        <pc:sldMkLst>
          <pc:docMk/>
          <pc:sldMk cId="2239665381" sldId="329"/>
        </pc:sldMkLst>
      </pc:sldChg>
      <pc:sldChg chg="modNotes">
        <pc:chgData name="Pete Wright (Staff)" userId="b7ce7c8a-bb04-43ee-a74c-0b3ee141521b" providerId="ADAL" clId="{0174CC7E-7615-4F01-9BB3-D9B57CE6CCCF}" dt="2025-06-09T11:44:02.085" v="0"/>
        <pc:sldMkLst>
          <pc:docMk/>
          <pc:sldMk cId="3677570558" sldId="330"/>
        </pc:sldMkLst>
      </pc:sldChg>
      <pc:sldChg chg="modNotes">
        <pc:chgData name="Pete Wright (Staff)" userId="b7ce7c8a-bb04-43ee-a74c-0b3ee141521b" providerId="ADAL" clId="{0174CC7E-7615-4F01-9BB3-D9B57CE6CCCF}" dt="2025-06-09T11:44:02.085" v="0"/>
        <pc:sldMkLst>
          <pc:docMk/>
          <pc:sldMk cId="504613953" sldId="331"/>
        </pc:sldMkLst>
      </pc:sldChg>
      <pc:sldChg chg="modNotes">
        <pc:chgData name="Pete Wright (Staff)" userId="b7ce7c8a-bb04-43ee-a74c-0b3ee141521b" providerId="ADAL" clId="{0174CC7E-7615-4F01-9BB3-D9B57CE6CCCF}" dt="2025-06-09T11:44:02.085" v="0"/>
        <pc:sldMkLst>
          <pc:docMk/>
          <pc:sldMk cId="1420190788" sldId="332"/>
        </pc:sldMkLst>
      </pc:sldChg>
      <pc:sldChg chg="modNotes">
        <pc:chgData name="Pete Wright (Staff)" userId="b7ce7c8a-bb04-43ee-a74c-0b3ee141521b" providerId="ADAL" clId="{0174CC7E-7615-4F01-9BB3-D9B57CE6CCCF}" dt="2025-06-09T11:44:02.085" v="0"/>
        <pc:sldMkLst>
          <pc:docMk/>
          <pc:sldMk cId="236608417" sldId="333"/>
        </pc:sldMkLst>
      </pc:sldChg>
      <pc:sldChg chg="modNotes">
        <pc:chgData name="Pete Wright (Staff)" userId="b7ce7c8a-bb04-43ee-a74c-0b3ee141521b" providerId="ADAL" clId="{0174CC7E-7615-4F01-9BB3-D9B57CE6CCCF}" dt="2025-06-09T11:44:02.085" v="0"/>
        <pc:sldMkLst>
          <pc:docMk/>
          <pc:sldMk cId="2021112400" sldId="334"/>
        </pc:sldMkLst>
      </pc:sldChg>
      <pc:sldChg chg="modNotes">
        <pc:chgData name="Pete Wright (Staff)" userId="b7ce7c8a-bb04-43ee-a74c-0b3ee141521b" providerId="ADAL" clId="{0174CC7E-7615-4F01-9BB3-D9B57CE6CCCF}" dt="2025-06-09T11:44:02.085" v="0"/>
        <pc:sldMkLst>
          <pc:docMk/>
          <pc:sldMk cId="3333920936" sldId="335"/>
        </pc:sldMkLst>
      </pc:sldChg>
      <pc:sldChg chg="modNotes">
        <pc:chgData name="Pete Wright (Staff)" userId="b7ce7c8a-bb04-43ee-a74c-0b3ee141521b" providerId="ADAL" clId="{0174CC7E-7615-4F01-9BB3-D9B57CE6CCCF}" dt="2025-06-09T11:44:02.085" v="0"/>
        <pc:sldMkLst>
          <pc:docMk/>
          <pc:sldMk cId="779915846" sldId="336"/>
        </pc:sldMkLst>
      </pc:sldChg>
      <pc:sldChg chg="modNotes">
        <pc:chgData name="Pete Wright (Staff)" userId="b7ce7c8a-bb04-43ee-a74c-0b3ee141521b" providerId="ADAL" clId="{0174CC7E-7615-4F01-9BB3-D9B57CE6CCCF}" dt="2025-06-09T11:44:02.085" v="0"/>
        <pc:sldMkLst>
          <pc:docMk/>
          <pc:sldMk cId="3625062233" sldId="337"/>
        </pc:sldMkLst>
      </pc:sldChg>
      <pc:sldChg chg="modNotes">
        <pc:chgData name="Pete Wright (Staff)" userId="b7ce7c8a-bb04-43ee-a74c-0b3ee141521b" providerId="ADAL" clId="{0174CC7E-7615-4F01-9BB3-D9B57CE6CCCF}" dt="2025-06-09T11:44:02.085" v="0"/>
        <pc:sldMkLst>
          <pc:docMk/>
          <pc:sldMk cId="817745345" sldId="338"/>
        </pc:sldMkLst>
      </pc:sldChg>
      <pc:sldChg chg="modNotes">
        <pc:chgData name="Pete Wright (Staff)" userId="b7ce7c8a-bb04-43ee-a74c-0b3ee141521b" providerId="ADAL" clId="{0174CC7E-7615-4F01-9BB3-D9B57CE6CCCF}" dt="2025-06-09T11:44:02.085" v="0"/>
        <pc:sldMkLst>
          <pc:docMk/>
          <pc:sldMk cId="1524177777" sldId="339"/>
        </pc:sldMkLst>
      </pc:sldChg>
      <pc:sldChg chg="modNotes">
        <pc:chgData name="Pete Wright (Staff)" userId="b7ce7c8a-bb04-43ee-a74c-0b3ee141521b" providerId="ADAL" clId="{0174CC7E-7615-4F01-9BB3-D9B57CE6CCCF}" dt="2025-06-09T11:44:02.085" v="0"/>
        <pc:sldMkLst>
          <pc:docMk/>
          <pc:sldMk cId="3782668845" sldId="340"/>
        </pc:sldMkLst>
      </pc:sldChg>
    </pc:docChg>
  </pc:docChgLst>
  <pc:docChgLst>
    <pc:chgData name="nicola.tierney@stmarys.ac.uk" userId="S::urn:spo:guest#nicola.tierney@stmarys.ac.uk::" providerId="AD" clId="Web-{29DD357B-4F4D-AFBD-728E-05EA93027BE8}"/>
    <pc:docChg chg="addSld modSld">
      <pc:chgData name="nicola.tierney@stmarys.ac.uk" userId="S::urn:spo:guest#nicola.tierney@stmarys.ac.uk::" providerId="AD" clId="Web-{29DD357B-4F4D-AFBD-728E-05EA93027BE8}" dt="2024-11-18T16:22:51.557" v="486" actId="20577"/>
      <pc:docMkLst>
        <pc:docMk/>
      </pc:docMkLst>
      <pc:sldChg chg="modSp">
        <pc:chgData name="nicola.tierney@stmarys.ac.uk" userId="S::urn:spo:guest#nicola.tierney@stmarys.ac.uk::" providerId="AD" clId="Web-{29DD357B-4F4D-AFBD-728E-05EA93027BE8}" dt="2024-11-18T16:11:21.328" v="166" actId="20577"/>
        <pc:sldMkLst>
          <pc:docMk/>
          <pc:sldMk cId="2907635492" sldId="256"/>
        </pc:sldMkLst>
      </pc:sldChg>
      <pc:sldChg chg="modSp">
        <pc:chgData name="nicola.tierney@stmarys.ac.uk" userId="S::urn:spo:guest#nicola.tierney@stmarys.ac.uk::" providerId="AD" clId="Web-{29DD357B-4F4D-AFBD-728E-05EA93027BE8}" dt="2024-11-18T16:09:11.886" v="142" actId="20577"/>
        <pc:sldMkLst>
          <pc:docMk/>
          <pc:sldMk cId="1080414026" sldId="257"/>
        </pc:sldMkLst>
      </pc:sldChg>
      <pc:sldChg chg="modSp modNotes">
        <pc:chgData name="nicola.tierney@stmarys.ac.uk" userId="S::urn:spo:guest#nicola.tierney@stmarys.ac.uk::" providerId="AD" clId="Web-{29DD357B-4F4D-AFBD-728E-05EA93027BE8}" dt="2024-11-18T16:22:43.010" v="472"/>
        <pc:sldMkLst>
          <pc:docMk/>
          <pc:sldMk cId="3683031618" sldId="260"/>
        </pc:sldMkLst>
      </pc:sldChg>
      <pc:sldChg chg="modSp">
        <pc:chgData name="nicola.tierney@stmarys.ac.uk" userId="S::urn:spo:guest#nicola.tierney@stmarys.ac.uk::" providerId="AD" clId="Web-{29DD357B-4F4D-AFBD-728E-05EA93027BE8}" dt="2024-11-18T16:09:58.700" v="160" actId="20577"/>
        <pc:sldMkLst>
          <pc:docMk/>
          <pc:sldMk cId="547372085" sldId="263"/>
        </pc:sldMkLst>
      </pc:sldChg>
      <pc:sldChg chg="modSp new">
        <pc:chgData name="nicola.tierney@stmarys.ac.uk" userId="S::urn:spo:guest#nicola.tierney@stmarys.ac.uk::" providerId="AD" clId="Web-{29DD357B-4F4D-AFBD-728E-05EA93027BE8}" dt="2024-11-18T16:22:51.557" v="486" actId="20577"/>
        <pc:sldMkLst>
          <pc:docMk/>
          <pc:sldMk cId="376868094" sldId="264"/>
        </pc:sldMkLst>
      </pc:sldChg>
    </pc:docChg>
  </pc:docChgLst>
  <pc:docChgLst>
    <pc:chgData name="caroline.hilton@ucl.ac.uk" userId="S::urn:spo:guest#caroline.hilton@ucl.ac.uk::" providerId="AD" clId="Web-{894C0DC1-2446-7BD5-8BF1-C393B80692AB}"/>
    <pc:docChg chg="addSld modSld">
      <pc:chgData name="caroline.hilton@ucl.ac.uk" userId="S::urn:spo:guest#caroline.hilton@ucl.ac.uk::" providerId="AD" clId="Web-{894C0DC1-2446-7BD5-8BF1-C393B80692AB}" dt="2024-12-04T10:24:49.042" v="27" actId="20577"/>
      <pc:docMkLst>
        <pc:docMk/>
      </pc:docMkLst>
      <pc:sldChg chg="modSp new">
        <pc:chgData name="caroline.hilton@ucl.ac.uk" userId="S::urn:spo:guest#caroline.hilton@ucl.ac.uk::" providerId="AD" clId="Web-{894C0DC1-2446-7BD5-8BF1-C393B80692AB}" dt="2024-12-04T10:24:49.042" v="27" actId="20577"/>
        <pc:sldMkLst>
          <pc:docMk/>
          <pc:sldMk cId="1932817953" sldId="269"/>
        </pc:sldMkLst>
      </pc:sldChg>
    </pc:docChg>
  </pc:docChgLst>
  <pc:docChgLst>
    <pc:chgData name="nicola.tierney@stmarys.ac.uk" userId="S::urn:spo:guest#nicola.tierney@stmarys.ac.uk::" providerId="AD" clId="Web-{C3B02712-5E53-DFA4-4007-2117FA713B9C}"/>
    <pc:docChg chg="addSld delSld modSld sldOrd">
      <pc:chgData name="nicola.tierney@stmarys.ac.uk" userId="S::urn:spo:guest#nicola.tierney@stmarys.ac.uk::" providerId="AD" clId="Web-{C3B02712-5E53-DFA4-4007-2117FA713B9C}" dt="2024-11-30T08:16:06.648" v="447"/>
      <pc:docMkLst>
        <pc:docMk/>
      </pc:docMkLst>
      <pc:sldChg chg="modSp">
        <pc:chgData name="nicola.tierney@stmarys.ac.uk" userId="S::urn:spo:guest#nicola.tierney@stmarys.ac.uk::" providerId="AD" clId="Web-{C3B02712-5E53-DFA4-4007-2117FA713B9C}" dt="2024-11-30T07:25:50.809" v="432" actId="20577"/>
        <pc:sldMkLst>
          <pc:docMk/>
          <pc:sldMk cId="2907635492" sldId="256"/>
        </pc:sldMkLst>
      </pc:sldChg>
      <pc:sldChg chg="modNotes">
        <pc:chgData name="nicola.tierney@stmarys.ac.uk" userId="S::urn:spo:guest#nicola.tierney@stmarys.ac.uk::" providerId="AD" clId="Web-{C3B02712-5E53-DFA4-4007-2117FA713B9C}" dt="2024-11-30T08:16:06.648" v="447"/>
        <pc:sldMkLst>
          <pc:docMk/>
          <pc:sldMk cId="3470111869" sldId="259"/>
        </pc:sldMkLst>
      </pc:sldChg>
      <pc:sldChg chg="addSp delSp modSp mod setBg modClrScheme chgLayout modNotes">
        <pc:chgData name="nicola.tierney@stmarys.ac.uk" userId="S::urn:spo:guest#nicola.tierney@stmarys.ac.uk::" providerId="AD" clId="Web-{C3B02712-5E53-DFA4-4007-2117FA713B9C}" dt="2024-11-30T07:27:25.954" v="441"/>
        <pc:sldMkLst>
          <pc:docMk/>
          <pc:sldMk cId="439006510" sldId="262"/>
        </pc:sldMkLst>
      </pc:sldChg>
      <pc:sldChg chg="modSp modNotes">
        <pc:chgData name="nicola.tierney@stmarys.ac.uk" userId="S::urn:spo:guest#nicola.tierney@stmarys.ac.uk::" providerId="AD" clId="Web-{C3B02712-5E53-DFA4-4007-2117FA713B9C}" dt="2024-11-30T07:25:27.558" v="418" actId="20577"/>
        <pc:sldMkLst>
          <pc:docMk/>
          <pc:sldMk cId="547372085" sldId="263"/>
        </pc:sldMkLst>
      </pc:sldChg>
      <pc:sldChg chg="modSp ord modNotes">
        <pc:chgData name="nicola.tierney@stmarys.ac.uk" userId="S::urn:spo:guest#nicola.tierney@stmarys.ac.uk::" providerId="AD" clId="Web-{C3B02712-5E53-DFA4-4007-2117FA713B9C}" dt="2024-11-30T07:25:37.293" v="430"/>
        <pc:sldMkLst>
          <pc:docMk/>
          <pc:sldMk cId="1197190208" sldId="265"/>
        </pc:sldMkLst>
      </pc:sldChg>
      <pc:sldChg chg="modSp add del replId">
        <pc:chgData name="nicola.tierney@stmarys.ac.uk" userId="S::urn:spo:guest#nicola.tierney@stmarys.ac.uk::" providerId="AD" clId="Web-{C3B02712-5E53-DFA4-4007-2117FA713B9C}" dt="2024-11-30T07:10:55.606" v="304"/>
        <pc:sldMkLst>
          <pc:docMk/>
          <pc:sldMk cId="3117442924" sldId="269"/>
        </pc:sldMkLst>
      </pc:sldChg>
    </pc:docChg>
  </pc:docChgLst>
  <pc:docChgLst>
    <pc:chgData name="caroline.hilton@ucl.ac.uk" userId="S::urn:spo:guest#caroline.hilton@ucl.ac.uk::" providerId="AD" clId="Web-{35D55B2D-751E-75C2-5C9C-6B8325620E9A}"/>
    <pc:docChg chg="addSld delSld modSld sldOrd">
      <pc:chgData name="caroline.hilton@ucl.ac.uk" userId="S::urn:spo:guest#caroline.hilton@ucl.ac.uk::" providerId="AD" clId="Web-{35D55B2D-751E-75C2-5C9C-6B8325620E9A}" dt="2024-12-06T17:28:05.176" v="1067"/>
      <pc:docMkLst>
        <pc:docMk/>
      </pc:docMkLst>
      <pc:sldChg chg="modSp modNotes">
        <pc:chgData name="caroline.hilton@ucl.ac.uk" userId="S::urn:spo:guest#caroline.hilton@ucl.ac.uk::" providerId="AD" clId="Web-{35D55B2D-751E-75C2-5C9C-6B8325620E9A}" dt="2024-12-06T17:27:07.471" v="1029" actId="20577"/>
        <pc:sldMkLst>
          <pc:docMk/>
          <pc:sldMk cId="648030863" sldId="258"/>
        </pc:sldMkLst>
      </pc:sldChg>
      <pc:sldChg chg="modSp ord">
        <pc:chgData name="caroline.hilton@ucl.ac.uk" userId="S::urn:spo:guest#caroline.hilton@ucl.ac.uk::" providerId="AD" clId="Web-{35D55B2D-751E-75C2-5C9C-6B8325620E9A}" dt="2024-12-06T14:58:29.891" v="53" actId="20577"/>
        <pc:sldMkLst>
          <pc:docMk/>
          <pc:sldMk cId="2878815080" sldId="266"/>
        </pc:sldMkLst>
      </pc:sldChg>
      <pc:sldChg chg="modNotes">
        <pc:chgData name="caroline.hilton@ucl.ac.uk" userId="S::urn:spo:guest#caroline.hilton@ucl.ac.uk::" providerId="AD" clId="Web-{35D55B2D-751E-75C2-5C9C-6B8325620E9A}" dt="2024-12-06T17:28:05.176" v="1067"/>
        <pc:sldMkLst>
          <pc:docMk/>
          <pc:sldMk cId="2477062692" sldId="267"/>
        </pc:sldMkLst>
      </pc:sldChg>
      <pc:sldChg chg="modSp add del modNotes">
        <pc:chgData name="caroline.hilton@ucl.ac.uk" userId="S::urn:spo:guest#caroline.hilton@ucl.ac.uk::" providerId="AD" clId="Web-{35D55B2D-751E-75C2-5C9C-6B8325620E9A}" dt="2024-12-06T17:25:04.854" v="981"/>
        <pc:sldMkLst>
          <pc:docMk/>
          <pc:sldMk cId="1436808030" sldId="268"/>
        </pc:sldMkLst>
      </pc:sldChg>
      <pc:sldChg chg="del">
        <pc:chgData name="caroline.hilton@ucl.ac.uk" userId="S::urn:spo:guest#caroline.hilton@ucl.ac.uk::" providerId="AD" clId="Web-{35D55B2D-751E-75C2-5C9C-6B8325620E9A}" dt="2024-12-06T14:59:12.361" v="54"/>
        <pc:sldMkLst>
          <pc:docMk/>
          <pc:sldMk cId="1932817953" sldId="269"/>
        </pc:sldMkLst>
      </pc:sldChg>
      <pc:sldChg chg="modSp">
        <pc:chgData name="caroline.hilton@ucl.ac.uk" userId="S::urn:spo:guest#caroline.hilton@ucl.ac.uk::" providerId="AD" clId="Web-{35D55B2D-751E-75C2-5C9C-6B8325620E9A}" dt="2024-12-06T14:38:25.688" v="5" actId="20577"/>
        <pc:sldMkLst>
          <pc:docMk/>
          <pc:sldMk cId="193292098" sldId="270"/>
        </pc:sldMkLst>
      </pc:sldChg>
      <pc:sldChg chg="add del">
        <pc:chgData name="caroline.hilton@ucl.ac.uk" userId="S::urn:spo:guest#caroline.hilton@ucl.ac.uk::" providerId="AD" clId="Web-{35D55B2D-751E-75C2-5C9C-6B8325620E9A}" dt="2024-12-06T14:59:29.392" v="57"/>
        <pc:sldMkLst>
          <pc:docMk/>
          <pc:sldMk cId="1932817953" sldId="271"/>
        </pc:sldMkLst>
      </pc:sldChg>
      <pc:sldChg chg="modSp modNotes">
        <pc:chgData name="caroline.hilton@ucl.ac.uk" userId="S::urn:spo:guest#caroline.hilton@ucl.ac.uk::" providerId="AD" clId="Web-{35D55B2D-751E-75C2-5C9C-6B8325620E9A}" dt="2024-12-06T17:19:04.561" v="791"/>
        <pc:sldMkLst>
          <pc:docMk/>
          <pc:sldMk cId="2099461401" sldId="274"/>
        </pc:sldMkLst>
      </pc:sldChg>
      <pc:sldChg chg="modSp modNotes">
        <pc:chgData name="caroline.hilton@ucl.ac.uk" userId="S::urn:spo:guest#caroline.hilton@ucl.ac.uk::" providerId="AD" clId="Web-{35D55B2D-751E-75C2-5C9C-6B8325620E9A}" dt="2024-12-06T16:55:21.999" v="382" actId="20577"/>
        <pc:sldMkLst>
          <pc:docMk/>
          <pc:sldMk cId="591287881" sldId="275"/>
        </pc:sldMkLst>
      </pc:sldChg>
      <pc:sldChg chg="addSp delSp modSp new mod setBg">
        <pc:chgData name="caroline.hilton@ucl.ac.uk" userId="S::urn:spo:guest#caroline.hilton@ucl.ac.uk::" providerId="AD" clId="Web-{35D55B2D-751E-75C2-5C9C-6B8325620E9A}" dt="2024-12-06T17:09:20.010" v="557" actId="14100"/>
        <pc:sldMkLst>
          <pc:docMk/>
          <pc:sldMk cId="3156049638" sldId="276"/>
        </pc:sldMkLst>
      </pc:sldChg>
      <pc:sldChg chg="modSp new">
        <pc:chgData name="caroline.hilton@ucl.ac.uk" userId="S::urn:spo:guest#caroline.hilton@ucl.ac.uk::" providerId="AD" clId="Web-{35D55B2D-751E-75C2-5C9C-6B8325620E9A}" dt="2024-12-06T17:14:58.317" v="662" actId="20577"/>
        <pc:sldMkLst>
          <pc:docMk/>
          <pc:sldMk cId="18406727" sldId="277"/>
        </pc:sldMkLst>
      </pc:sldChg>
    </pc:docChg>
  </pc:docChgLst>
  <pc:docChgLst>
    <pc:chgData name="caroline.hilton@ucl.ac.uk" userId="S::urn:spo:guest#caroline.hilton@ucl.ac.uk::" providerId="AD" clId="Web-{CD494F1D-C9FA-C2B3-FA23-39BB4A43380D}"/>
    <pc:docChg chg="addSld modSld sldOrd">
      <pc:chgData name="caroline.hilton@ucl.ac.uk" userId="S::urn:spo:guest#caroline.hilton@ucl.ac.uk::" providerId="AD" clId="Web-{CD494F1D-C9FA-C2B3-FA23-39BB4A43380D}" dt="2024-11-20T09:41:29.364" v="60"/>
      <pc:docMkLst>
        <pc:docMk/>
      </pc:docMkLst>
      <pc:sldChg chg="addSp delSp modSp">
        <pc:chgData name="caroline.hilton@ucl.ac.uk" userId="S::urn:spo:guest#caroline.hilton@ucl.ac.uk::" providerId="AD" clId="Web-{CD494F1D-C9FA-C2B3-FA23-39BB4A43380D}" dt="2024-11-20T08:54:31.061" v="2"/>
        <pc:sldMkLst>
          <pc:docMk/>
          <pc:sldMk cId="2907635492" sldId="256"/>
        </pc:sldMkLst>
      </pc:sldChg>
      <pc:sldChg chg="modSp">
        <pc:chgData name="caroline.hilton@ucl.ac.uk" userId="S::urn:spo:guest#caroline.hilton@ucl.ac.uk::" providerId="AD" clId="Web-{CD494F1D-C9FA-C2B3-FA23-39BB4A43380D}" dt="2024-11-20T08:57:21.806" v="30" actId="20577"/>
        <pc:sldMkLst>
          <pc:docMk/>
          <pc:sldMk cId="547372085" sldId="263"/>
        </pc:sldMkLst>
      </pc:sldChg>
      <pc:sldChg chg="modSp new">
        <pc:chgData name="caroline.hilton@ucl.ac.uk" userId="S::urn:spo:guest#caroline.hilton@ucl.ac.uk::" providerId="AD" clId="Web-{CD494F1D-C9FA-C2B3-FA23-39BB4A43380D}" dt="2024-11-20T08:56:21.755" v="11" actId="20577"/>
        <pc:sldMkLst>
          <pc:docMk/>
          <pc:sldMk cId="1197190208" sldId="265"/>
        </pc:sldMkLst>
      </pc:sldChg>
      <pc:sldChg chg="modSp new ord">
        <pc:chgData name="caroline.hilton@ucl.ac.uk" userId="S::urn:spo:guest#caroline.hilton@ucl.ac.uk::" providerId="AD" clId="Web-{CD494F1D-C9FA-C2B3-FA23-39BB4A43380D}" dt="2024-11-20T09:41:29.364" v="60"/>
        <pc:sldMkLst>
          <pc:docMk/>
          <pc:sldMk cId="2878815080" sldId="266"/>
        </pc:sldMkLst>
      </pc:sldChg>
    </pc:docChg>
  </pc:docChgLst>
  <pc:docChgLst>
    <pc:chgData name="Pete Wright (Staff)" userId="b7ce7c8a-bb04-43ee-a74c-0b3ee141521b" providerId="ADAL" clId="{75DDA065-2DCD-46AC-869B-3E889FF3F6DC}"/>
    <pc:docChg chg="modSld">
      <pc:chgData name="Pete Wright (Staff)" userId="b7ce7c8a-bb04-43ee-a74c-0b3ee141521b" providerId="ADAL" clId="{75DDA065-2DCD-46AC-869B-3E889FF3F6DC}" dt="2025-06-19T09:35:59.765" v="7" actId="20577"/>
      <pc:docMkLst>
        <pc:docMk/>
      </pc:docMkLst>
      <pc:sldChg chg="modSp">
        <pc:chgData name="Pete Wright (Staff)" userId="b7ce7c8a-bb04-43ee-a74c-0b3ee141521b" providerId="ADAL" clId="{75DDA065-2DCD-46AC-869B-3E889FF3F6DC}" dt="2025-06-19T09:35:59.765" v="7" actId="20577"/>
        <pc:sldMkLst>
          <pc:docMk/>
          <pc:sldMk cId="2239665381" sldId="329"/>
        </pc:sldMkLst>
        <pc:spChg chg="mod">
          <ac:chgData name="Pete Wright (Staff)" userId="b7ce7c8a-bb04-43ee-a74c-0b3ee141521b" providerId="ADAL" clId="{75DDA065-2DCD-46AC-869B-3E889FF3F6DC}" dt="2025-06-19T09:35:59.765" v="7" actId="20577"/>
          <ac:spMkLst>
            <pc:docMk/>
            <pc:sldMk cId="2239665381" sldId="329"/>
            <ac:spMk id="6146" creationId="{2877D071-1FA0-9B1A-120D-546216FF0DBA}"/>
          </ac:spMkLst>
        </pc:spChg>
      </pc:sldChg>
    </pc:docChg>
  </pc:docChgLst>
  <pc:docChgLst>
    <pc:chgData name="Pete Wright (Staff)" userId="b7ce7c8a-bb04-43ee-a74c-0b3ee141521b" providerId="ADAL" clId="{3CE166AE-F0F5-4325-942F-17A7FC29D0D1}"/>
    <pc:docChg chg="undo custSel modSld sldOrd">
      <pc:chgData name="Pete Wright (Staff)" userId="b7ce7c8a-bb04-43ee-a74c-0b3ee141521b" providerId="ADAL" clId="{3CE166AE-F0F5-4325-942F-17A7FC29D0D1}" dt="2025-07-29T11:40:10.624" v="2094" actId="20577"/>
      <pc:docMkLst>
        <pc:docMk/>
      </pc:docMkLst>
      <pc:sldChg chg="modSp mod modNotesTx">
        <pc:chgData name="Pete Wright (Staff)" userId="b7ce7c8a-bb04-43ee-a74c-0b3ee141521b" providerId="ADAL" clId="{3CE166AE-F0F5-4325-942F-17A7FC29D0D1}" dt="2025-07-29T10:38:57.882" v="2083" actId="20577"/>
        <pc:sldMkLst>
          <pc:docMk/>
          <pc:sldMk cId="0" sldId="289"/>
        </pc:sldMkLst>
        <pc:spChg chg="mod">
          <ac:chgData name="Pete Wright (Staff)" userId="b7ce7c8a-bb04-43ee-a74c-0b3ee141521b" providerId="ADAL" clId="{3CE166AE-F0F5-4325-942F-17A7FC29D0D1}" dt="2025-07-29T10:38:57.882" v="2083" actId="20577"/>
          <ac:spMkLst>
            <pc:docMk/>
            <pc:sldMk cId="0" sldId="289"/>
            <ac:spMk id="5122" creationId="{98447016-7240-D3F2-501F-6BC1C29AEF35}"/>
          </ac:spMkLst>
        </pc:spChg>
      </pc:sldChg>
      <pc:sldChg chg="modSp mod modNotesTx">
        <pc:chgData name="Pete Wright (Staff)" userId="b7ce7c8a-bb04-43ee-a74c-0b3ee141521b" providerId="ADAL" clId="{3CE166AE-F0F5-4325-942F-17A7FC29D0D1}" dt="2025-07-23T11:17:29.979" v="149" actId="114"/>
        <pc:sldMkLst>
          <pc:docMk/>
          <pc:sldMk cId="2184260512" sldId="318"/>
        </pc:sldMkLst>
        <pc:spChg chg="mod">
          <ac:chgData name="Pete Wright (Staff)" userId="b7ce7c8a-bb04-43ee-a74c-0b3ee141521b" providerId="ADAL" clId="{3CE166AE-F0F5-4325-942F-17A7FC29D0D1}" dt="2025-07-23T11:17:29.979" v="149" actId="114"/>
          <ac:spMkLst>
            <pc:docMk/>
            <pc:sldMk cId="2184260512" sldId="318"/>
            <ac:spMk id="6146" creationId="{A117221F-69DD-96A6-68E7-D646AB5D3110}"/>
          </ac:spMkLst>
        </pc:spChg>
      </pc:sldChg>
      <pc:sldChg chg="modSp mod modNotesTx">
        <pc:chgData name="Pete Wright (Staff)" userId="b7ce7c8a-bb04-43ee-a74c-0b3ee141521b" providerId="ADAL" clId="{3CE166AE-F0F5-4325-942F-17A7FC29D0D1}" dt="2025-07-25T13:52:39.257" v="2077" actId="313"/>
        <pc:sldMkLst>
          <pc:docMk/>
          <pc:sldMk cId="1822844802" sldId="319"/>
        </pc:sldMkLst>
        <pc:spChg chg="mod">
          <ac:chgData name="Pete Wright (Staff)" userId="b7ce7c8a-bb04-43ee-a74c-0b3ee141521b" providerId="ADAL" clId="{3CE166AE-F0F5-4325-942F-17A7FC29D0D1}" dt="2025-07-25T13:52:39.257" v="2077" actId="313"/>
          <ac:spMkLst>
            <pc:docMk/>
            <pc:sldMk cId="1822844802" sldId="319"/>
            <ac:spMk id="6146" creationId="{46423BCC-A3A3-215B-48C0-AB277B56B7F8}"/>
          </ac:spMkLst>
        </pc:spChg>
      </pc:sldChg>
      <pc:sldChg chg="modNotesTx">
        <pc:chgData name="Pete Wright (Staff)" userId="b7ce7c8a-bb04-43ee-a74c-0b3ee141521b" providerId="ADAL" clId="{3CE166AE-F0F5-4325-942F-17A7FC29D0D1}" dt="2025-07-23T16:30:31.772" v="1717" actId="20577"/>
        <pc:sldMkLst>
          <pc:docMk/>
          <pc:sldMk cId="4205200842" sldId="320"/>
        </pc:sldMkLst>
      </pc:sldChg>
      <pc:sldChg chg="modSp mod modNotesTx">
        <pc:chgData name="Pete Wright (Staff)" userId="b7ce7c8a-bb04-43ee-a74c-0b3ee141521b" providerId="ADAL" clId="{3CE166AE-F0F5-4325-942F-17A7FC29D0D1}" dt="2025-07-23T16:48:20.537" v="1856" actId="20577"/>
        <pc:sldMkLst>
          <pc:docMk/>
          <pc:sldMk cId="1333168848" sldId="321"/>
        </pc:sldMkLst>
        <pc:spChg chg="mod">
          <ac:chgData name="Pete Wright (Staff)" userId="b7ce7c8a-bb04-43ee-a74c-0b3ee141521b" providerId="ADAL" clId="{3CE166AE-F0F5-4325-942F-17A7FC29D0D1}" dt="2025-07-23T14:47:05.679" v="1467" actId="20577"/>
          <ac:spMkLst>
            <pc:docMk/>
            <pc:sldMk cId="1333168848" sldId="321"/>
            <ac:spMk id="6146" creationId="{8F20DE53-53FD-7D37-570B-3F0DCEDED971}"/>
          </ac:spMkLst>
        </pc:spChg>
      </pc:sldChg>
      <pc:sldChg chg="modNotesTx">
        <pc:chgData name="Pete Wright (Staff)" userId="b7ce7c8a-bb04-43ee-a74c-0b3ee141521b" providerId="ADAL" clId="{3CE166AE-F0F5-4325-942F-17A7FC29D0D1}" dt="2025-07-23T14:38:38.705" v="1328" actId="20577"/>
        <pc:sldMkLst>
          <pc:docMk/>
          <pc:sldMk cId="2526861486" sldId="322"/>
        </pc:sldMkLst>
      </pc:sldChg>
      <pc:sldChg chg="modNotesTx">
        <pc:chgData name="Pete Wright (Staff)" userId="b7ce7c8a-bb04-43ee-a74c-0b3ee141521b" providerId="ADAL" clId="{3CE166AE-F0F5-4325-942F-17A7FC29D0D1}" dt="2025-07-29T11:35:51.541" v="2084" actId="20577"/>
        <pc:sldMkLst>
          <pc:docMk/>
          <pc:sldMk cId="3291026665" sldId="324"/>
        </pc:sldMkLst>
      </pc:sldChg>
      <pc:sldChg chg="modSp">
        <pc:chgData name="Pete Wright (Staff)" userId="b7ce7c8a-bb04-43ee-a74c-0b3ee141521b" providerId="ADAL" clId="{3CE166AE-F0F5-4325-942F-17A7FC29D0D1}" dt="2025-07-23T14:12:28.187" v="1104" actId="114"/>
        <pc:sldMkLst>
          <pc:docMk/>
          <pc:sldMk cId="2239665381" sldId="329"/>
        </pc:sldMkLst>
        <pc:spChg chg="mod">
          <ac:chgData name="Pete Wright (Staff)" userId="b7ce7c8a-bb04-43ee-a74c-0b3ee141521b" providerId="ADAL" clId="{3CE166AE-F0F5-4325-942F-17A7FC29D0D1}" dt="2025-07-23T14:12:28.187" v="1104" actId="114"/>
          <ac:spMkLst>
            <pc:docMk/>
            <pc:sldMk cId="2239665381" sldId="329"/>
            <ac:spMk id="6146" creationId="{2877D071-1FA0-9B1A-120D-546216FF0DBA}"/>
          </ac:spMkLst>
        </pc:spChg>
      </pc:sldChg>
      <pc:sldChg chg="modSp mod">
        <pc:chgData name="Pete Wright (Staff)" userId="b7ce7c8a-bb04-43ee-a74c-0b3ee141521b" providerId="ADAL" clId="{3CE166AE-F0F5-4325-942F-17A7FC29D0D1}" dt="2025-07-25T13:52:49.537" v="2081" actId="313"/>
        <pc:sldMkLst>
          <pc:docMk/>
          <pc:sldMk cId="504613953" sldId="331"/>
        </pc:sldMkLst>
        <pc:spChg chg="mod">
          <ac:chgData name="Pete Wright (Staff)" userId="b7ce7c8a-bb04-43ee-a74c-0b3ee141521b" providerId="ADAL" clId="{3CE166AE-F0F5-4325-942F-17A7FC29D0D1}" dt="2025-07-25T13:52:49.537" v="2081" actId="313"/>
          <ac:spMkLst>
            <pc:docMk/>
            <pc:sldMk cId="504613953" sldId="331"/>
            <ac:spMk id="6146" creationId="{D5FFFCEC-72C8-0280-30DD-5DFB3C8A17ED}"/>
          </ac:spMkLst>
        </pc:spChg>
      </pc:sldChg>
      <pc:sldChg chg="modNotesTx">
        <pc:chgData name="Pete Wright (Staff)" userId="b7ce7c8a-bb04-43ee-a74c-0b3ee141521b" providerId="ADAL" clId="{3CE166AE-F0F5-4325-942F-17A7FC29D0D1}" dt="2025-07-23T16:43:33.418" v="1840" actId="20577"/>
        <pc:sldMkLst>
          <pc:docMk/>
          <pc:sldMk cId="1420190788" sldId="332"/>
        </pc:sldMkLst>
      </pc:sldChg>
      <pc:sldChg chg="modNotesTx">
        <pc:chgData name="Pete Wright (Staff)" userId="b7ce7c8a-bb04-43ee-a74c-0b3ee141521b" providerId="ADAL" clId="{3CE166AE-F0F5-4325-942F-17A7FC29D0D1}" dt="2025-07-23T14:39:00.709" v="1335" actId="20577"/>
        <pc:sldMkLst>
          <pc:docMk/>
          <pc:sldMk cId="2021112400" sldId="334"/>
        </pc:sldMkLst>
      </pc:sldChg>
      <pc:sldChg chg="modSp mod modAnim modNotesTx">
        <pc:chgData name="Pete Wright (Staff)" userId="b7ce7c8a-bb04-43ee-a74c-0b3ee141521b" providerId="ADAL" clId="{3CE166AE-F0F5-4325-942F-17A7FC29D0D1}" dt="2025-07-23T16:45:24.126" v="1848" actId="5793"/>
        <pc:sldMkLst>
          <pc:docMk/>
          <pc:sldMk cId="779915846" sldId="336"/>
        </pc:sldMkLst>
        <pc:spChg chg="mod">
          <ac:chgData name="Pete Wright (Staff)" userId="b7ce7c8a-bb04-43ee-a74c-0b3ee141521b" providerId="ADAL" clId="{3CE166AE-F0F5-4325-942F-17A7FC29D0D1}" dt="2025-07-23T16:45:24.126" v="1848" actId="5793"/>
          <ac:spMkLst>
            <pc:docMk/>
            <pc:sldMk cId="779915846" sldId="336"/>
            <ac:spMk id="6146" creationId="{95C510D3-4A58-46C1-E100-9A759E7849EE}"/>
          </ac:spMkLst>
        </pc:spChg>
      </pc:sldChg>
      <pc:sldChg chg="modSp mod modNotesTx">
        <pc:chgData name="Pete Wright (Staff)" userId="b7ce7c8a-bb04-43ee-a74c-0b3ee141521b" providerId="ADAL" clId="{3CE166AE-F0F5-4325-942F-17A7FC29D0D1}" dt="2025-07-23T16:57:05.844" v="2038" actId="20577"/>
        <pc:sldMkLst>
          <pc:docMk/>
          <pc:sldMk cId="3625062233" sldId="337"/>
        </pc:sldMkLst>
        <pc:spChg chg="mod">
          <ac:chgData name="Pete Wright (Staff)" userId="b7ce7c8a-bb04-43ee-a74c-0b3ee141521b" providerId="ADAL" clId="{3CE166AE-F0F5-4325-942F-17A7FC29D0D1}" dt="2025-07-23T16:56:30.981" v="2031"/>
          <ac:spMkLst>
            <pc:docMk/>
            <pc:sldMk cId="3625062233" sldId="337"/>
            <ac:spMk id="6146" creationId="{7CADD96F-CCED-7428-4EB2-C0A20F99FCBD}"/>
          </ac:spMkLst>
        </pc:spChg>
      </pc:sldChg>
      <pc:sldChg chg="modNotesTx">
        <pc:chgData name="Pete Wright (Staff)" userId="b7ce7c8a-bb04-43ee-a74c-0b3ee141521b" providerId="ADAL" clId="{3CE166AE-F0F5-4325-942F-17A7FC29D0D1}" dt="2025-07-29T11:38:34.198" v="2090" actId="20577"/>
        <pc:sldMkLst>
          <pc:docMk/>
          <pc:sldMk cId="817745345" sldId="338"/>
        </pc:sldMkLst>
      </pc:sldChg>
      <pc:sldChg chg="ord modNotesTx">
        <pc:chgData name="Pete Wright (Staff)" userId="b7ce7c8a-bb04-43ee-a74c-0b3ee141521b" providerId="ADAL" clId="{3CE166AE-F0F5-4325-942F-17A7FC29D0D1}" dt="2025-07-29T11:40:10.624" v="2094" actId="20577"/>
        <pc:sldMkLst>
          <pc:docMk/>
          <pc:sldMk cId="1524177777" sldId="339"/>
        </pc:sldMkLst>
      </pc:sldChg>
      <pc:sldChg chg="modNotesTx">
        <pc:chgData name="Pete Wright (Staff)" userId="b7ce7c8a-bb04-43ee-a74c-0b3ee141521b" providerId="ADAL" clId="{3CE166AE-F0F5-4325-942F-17A7FC29D0D1}" dt="2025-07-23T14:34:37.806" v="1203" actId="20577"/>
        <pc:sldMkLst>
          <pc:docMk/>
          <pc:sldMk cId="3782668845" sldId="340"/>
        </pc:sldMkLst>
      </pc:sldChg>
    </pc:docChg>
  </pc:docChgLst>
  <pc:docChgLst>
    <pc:chgData name="Pete Wright (Staff)" userId="b7ce7c8a-bb04-43ee-a74c-0b3ee141521b" providerId="ADAL" clId="{A1B1BBD9-39D8-4A4E-BF88-40A9DA55B9DE}"/>
    <pc:docChg chg="modSld">
      <pc:chgData name="Pete Wright (Staff)" userId="b7ce7c8a-bb04-43ee-a74c-0b3ee141521b" providerId="ADAL" clId="{A1B1BBD9-39D8-4A4E-BF88-40A9DA55B9DE}" dt="2024-11-04T19:47:37.526" v="11" actId="20577"/>
      <pc:docMkLst>
        <pc:docMk/>
      </pc:docMkLst>
      <pc:sldChg chg="modSp mod">
        <pc:chgData name="Pete Wright (Staff)" userId="b7ce7c8a-bb04-43ee-a74c-0b3ee141521b" providerId="ADAL" clId="{A1B1BBD9-39D8-4A4E-BF88-40A9DA55B9DE}" dt="2024-11-04T19:47:37.526" v="11" actId="20577"/>
        <pc:sldMkLst>
          <pc:docMk/>
          <pc:sldMk cId="2907635492" sldId="256"/>
        </pc:sldMkLst>
      </pc:sldChg>
    </pc:docChg>
  </pc:docChgLst>
  <pc:docChgLst>
    <pc:chgData name="jane.goodland@proton.me" userId="S::urn:spo:guest#jane.goodland@proton.me::" providerId="AD" clId="Web-{1E2DDF83-7C2C-EC03-04CE-216420B38EDD}"/>
    <pc:docChg chg="addSld modSld sldOrd">
      <pc:chgData name="jane.goodland@proton.me" userId="S::urn:spo:guest#jane.goodland@proton.me::" providerId="AD" clId="Web-{1E2DDF83-7C2C-EC03-04CE-216420B38EDD}" dt="2024-11-18T16:02:20.341" v="3633" actId="20577"/>
      <pc:docMkLst>
        <pc:docMk/>
      </pc:docMkLst>
      <pc:sldChg chg="addSp modSp modNotes">
        <pc:chgData name="jane.goodland@proton.me" userId="S::urn:spo:guest#jane.goodland@proton.me::" providerId="AD" clId="Web-{1E2DDF83-7C2C-EC03-04CE-216420B38EDD}" dt="2024-11-18T15:57:57.878" v="3342"/>
        <pc:sldMkLst>
          <pc:docMk/>
          <pc:sldMk cId="2907635492" sldId="256"/>
        </pc:sldMkLst>
      </pc:sldChg>
      <pc:sldChg chg="modSp modNotes">
        <pc:chgData name="jane.goodland@proton.me" userId="S::urn:spo:guest#jane.goodland@proton.me::" providerId="AD" clId="Web-{1E2DDF83-7C2C-EC03-04CE-216420B38EDD}" dt="2024-11-18T15:58:34.583" v="3410" actId="20577"/>
        <pc:sldMkLst>
          <pc:docMk/>
          <pc:sldMk cId="1080414026" sldId="257"/>
        </pc:sldMkLst>
      </pc:sldChg>
      <pc:sldChg chg="modSp new ord modNotes">
        <pc:chgData name="jane.goodland@proton.me" userId="S::urn:spo:guest#jane.goodland@proton.me::" providerId="AD" clId="Web-{1E2DDF83-7C2C-EC03-04CE-216420B38EDD}" dt="2024-11-18T15:58:29.286" v="3408" actId="20577"/>
        <pc:sldMkLst>
          <pc:docMk/>
          <pc:sldMk cId="648030863" sldId="258"/>
        </pc:sldMkLst>
      </pc:sldChg>
      <pc:sldChg chg="modSp new modNotes">
        <pc:chgData name="jane.goodland@proton.me" userId="S::urn:spo:guest#jane.goodland@proton.me::" providerId="AD" clId="Web-{1E2DDF83-7C2C-EC03-04CE-216420B38EDD}" dt="2024-11-18T16:00:36.337" v="3628" actId="20577"/>
        <pc:sldMkLst>
          <pc:docMk/>
          <pc:sldMk cId="3470111869" sldId="259"/>
        </pc:sldMkLst>
      </pc:sldChg>
      <pc:sldChg chg="modSp new modNotes">
        <pc:chgData name="jane.goodland@proton.me" userId="S::urn:spo:guest#jane.goodland@proton.me::" providerId="AD" clId="Web-{1E2DDF83-7C2C-EC03-04CE-216420B38EDD}" dt="2024-11-18T16:00:43.119" v="3629" actId="20577"/>
        <pc:sldMkLst>
          <pc:docMk/>
          <pc:sldMk cId="3683031618" sldId="260"/>
        </pc:sldMkLst>
      </pc:sldChg>
      <pc:sldChg chg="modSp new">
        <pc:chgData name="jane.goodland@proton.me" userId="S::urn:spo:guest#jane.goodland@proton.me::" providerId="AD" clId="Web-{1E2DDF83-7C2C-EC03-04CE-216420B38EDD}" dt="2024-11-18T15:52:28.600" v="2919" actId="20577"/>
        <pc:sldMkLst>
          <pc:docMk/>
          <pc:sldMk cId="2327139879" sldId="261"/>
        </pc:sldMkLst>
      </pc:sldChg>
      <pc:sldChg chg="modSp new">
        <pc:chgData name="jane.goodland@proton.me" userId="S::urn:spo:guest#jane.goodland@proton.me::" providerId="AD" clId="Web-{1E2DDF83-7C2C-EC03-04CE-216420B38EDD}" dt="2024-11-18T16:02:20.341" v="3633" actId="20577"/>
        <pc:sldMkLst>
          <pc:docMk/>
          <pc:sldMk cId="439006510" sldId="262"/>
        </pc:sldMkLst>
      </pc:sldChg>
      <pc:sldChg chg="modSp add replId modNotes">
        <pc:chgData name="jane.goodland@proton.me" userId="S::urn:spo:guest#jane.goodland@proton.me::" providerId="AD" clId="Web-{1E2DDF83-7C2C-EC03-04CE-216420B38EDD}" dt="2024-11-18T16:00:25.196" v="3627" actId="20577"/>
        <pc:sldMkLst>
          <pc:docMk/>
          <pc:sldMk cId="547372085" sldId="263"/>
        </pc:sldMkLst>
      </pc:sldChg>
    </pc:docChg>
  </pc:docChgLst>
  <pc:docChgLst>
    <pc:chgData name="s.parkes@chi.ac.uk" userId="S::urn:spo:guest#s.parkes@chi.ac.uk::" providerId="AD" clId="Web-{6EE9FC2C-4F5A-91FE-129A-CA2DA78F3322}"/>
    <pc:docChg chg="mod addSld modSld">
      <pc:chgData name="s.parkes@chi.ac.uk" userId="S::urn:spo:guest#s.parkes@chi.ac.uk::" providerId="AD" clId="Web-{6EE9FC2C-4F5A-91FE-129A-CA2DA78F3322}" dt="2024-12-06T11:44:59.249" v="46" actId="20577"/>
      <pc:docMkLst>
        <pc:docMk/>
      </pc:docMkLst>
      <pc:sldChg chg="modSp">
        <pc:chgData name="s.parkes@chi.ac.uk" userId="S::urn:spo:guest#s.parkes@chi.ac.uk::" providerId="AD" clId="Web-{6EE9FC2C-4F5A-91FE-129A-CA2DA78F3322}" dt="2024-12-06T11:44:59.249" v="46" actId="20577"/>
        <pc:sldMkLst>
          <pc:docMk/>
          <pc:sldMk cId="3470111869" sldId="259"/>
        </pc:sldMkLst>
      </pc:sldChg>
      <pc:sldChg chg="modSp new">
        <pc:chgData name="s.parkes@chi.ac.uk" userId="S::urn:spo:guest#s.parkes@chi.ac.uk::" providerId="AD" clId="Web-{6EE9FC2C-4F5A-91FE-129A-CA2DA78F3322}" dt="2024-12-06T11:43:42.666" v="43" actId="20577"/>
        <pc:sldMkLst>
          <pc:docMk/>
          <pc:sldMk cId="193292098" sldId="270"/>
        </pc:sldMkLst>
      </pc:sldChg>
    </pc:docChg>
  </pc:docChgLst>
  <pc:docChgLst>
    <pc:chgData name="caroline.hilton@ucl.ac.uk" userId="S::urn:spo:guest#caroline.hilton@ucl.ac.uk::" providerId="AD" clId="Web-{0F9166E6-640D-560E-1909-217DAC5C02D4}"/>
    <pc:docChg chg="addSld modSld">
      <pc:chgData name="caroline.hilton@ucl.ac.uk" userId="S::urn:spo:guest#caroline.hilton@ucl.ac.uk::" providerId="AD" clId="Web-{0F9166E6-640D-560E-1909-217DAC5C02D4}" dt="2024-11-29T15:01:07.873" v="101" actId="20577"/>
      <pc:docMkLst>
        <pc:docMk/>
      </pc:docMkLst>
      <pc:sldChg chg="modSp">
        <pc:chgData name="caroline.hilton@ucl.ac.uk" userId="S::urn:spo:guest#caroline.hilton@ucl.ac.uk::" providerId="AD" clId="Web-{0F9166E6-640D-560E-1909-217DAC5C02D4}" dt="2024-11-29T14:03:55.748" v="9" actId="20577"/>
        <pc:sldMkLst>
          <pc:docMk/>
          <pc:sldMk cId="1080414026" sldId="257"/>
        </pc:sldMkLst>
      </pc:sldChg>
      <pc:sldChg chg="modSp">
        <pc:chgData name="caroline.hilton@ucl.ac.uk" userId="S::urn:spo:guest#caroline.hilton@ucl.ac.uk::" providerId="AD" clId="Web-{0F9166E6-640D-560E-1909-217DAC5C02D4}" dt="2024-11-29T14:10:59.326" v="33" actId="20577"/>
        <pc:sldMkLst>
          <pc:docMk/>
          <pc:sldMk cId="3683031618" sldId="260"/>
        </pc:sldMkLst>
      </pc:sldChg>
      <pc:sldChg chg="modSp new modNotes">
        <pc:chgData name="caroline.hilton@ucl.ac.uk" userId="S::urn:spo:guest#caroline.hilton@ucl.ac.uk::" providerId="AD" clId="Web-{0F9166E6-640D-560E-1909-217DAC5C02D4}" dt="2024-11-29T15:01:07.873" v="101" actId="20577"/>
        <pc:sldMkLst>
          <pc:docMk/>
          <pc:sldMk cId="2477062692" sldId="267"/>
        </pc:sldMkLst>
      </pc:sldChg>
      <pc:sldChg chg="modSp new">
        <pc:chgData name="caroline.hilton@ucl.ac.uk" userId="S::urn:spo:guest#caroline.hilton@ucl.ac.uk::" providerId="AD" clId="Web-{0F9166E6-640D-560E-1909-217DAC5C02D4}" dt="2024-11-29T15:00:24.622" v="59" actId="20577"/>
        <pc:sldMkLst>
          <pc:docMk/>
          <pc:sldMk cId="1436808030" sldId="268"/>
        </pc:sldMkLst>
      </pc:sldChg>
    </pc:docChg>
  </pc:docChgLst>
  <pc:docChgLst>
    <pc:chgData name="Pete Wright (Staff)" userId="b7ce7c8a-bb04-43ee-a74c-0b3ee141521b" providerId="ADAL" clId="{7B60D7CD-F2EC-4249-8A8F-2119CCF9492D}"/>
    <pc:docChg chg="undo custSel addSld delSld modSld delMainMaster modMainMaster modNotesMaster">
      <pc:chgData name="Pete Wright (Staff)" userId="b7ce7c8a-bb04-43ee-a74c-0b3ee141521b" providerId="ADAL" clId="{7B60D7CD-F2EC-4249-8A8F-2119CCF9492D}" dt="2025-02-27T13:41:01.561" v="72" actId="113"/>
      <pc:docMkLst>
        <pc:docMk/>
      </pc:docMkLst>
      <pc:sldChg chg="modSp del mod modNotes">
        <pc:chgData name="Pete Wright (Staff)" userId="b7ce7c8a-bb04-43ee-a74c-0b3ee141521b" providerId="ADAL" clId="{7B60D7CD-F2EC-4249-8A8F-2119CCF9492D}" dt="2025-02-25T16:34:25.688" v="14" actId="47"/>
        <pc:sldMkLst>
          <pc:docMk/>
          <pc:sldMk cId="2907635492" sldId="256"/>
        </pc:sldMkLst>
      </pc:sldChg>
      <pc:sldChg chg="modSp del modNotes">
        <pc:chgData name="Pete Wright (Staff)" userId="b7ce7c8a-bb04-43ee-a74c-0b3ee141521b" providerId="ADAL" clId="{7B60D7CD-F2EC-4249-8A8F-2119CCF9492D}" dt="2025-02-25T18:21:20.704" v="34" actId="47"/>
        <pc:sldMkLst>
          <pc:docMk/>
          <pc:sldMk cId="1080414026" sldId="257"/>
        </pc:sldMkLst>
      </pc:sldChg>
      <pc:sldChg chg="modSp del mod modNotes">
        <pc:chgData name="Pete Wright (Staff)" userId="b7ce7c8a-bb04-43ee-a74c-0b3ee141521b" providerId="ADAL" clId="{7B60D7CD-F2EC-4249-8A8F-2119CCF9492D}" dt="2025-02-25T16:35:56.561" v="18" actId="47"/>
        <pc:sldMkLst>
          <pc:docMk/>
          <pc:sldMk cId="648030863" sldId="258"/>
        </pc:sldMkLst>
      </pc:sldChg>
      <pc:sldChg chg="modSp del modNotes">
        <pc:chgData name="Pete Wright (Staff)" userId="b7ce7c8a-bb04-43ee-a74c-0b3ee141521b" providerId="ADAL" clId="{7B60D7CD-F2EC-4249-8A8F-2119CCF9492D}" dt="2025-02-25T16:36:48.761" v="27" actId="47"/>
        <pc:sldMkLst>
          <pc:docMk/>
          <pc:sldMk cId="3470111869" sldId="259"/>
        </pc:sldMkLst>
      </pc:sldChg>
      <pc:sldChg chg="delSp modSp del delDesignElem modNotes">
        <pc:chgData name="Pete Wright (Staff)" userId="b7ce7c8a-bb04-43ee-a74c-0b3ee141521b" providerId="ADAL" clId="{7B60D7CD-F2EC-4249-8A8F-2119CCF9492D}" dt="2025-02-25T16:36:46.127" v="26" actId="47"/>
        <pc:sldMkLst>
          <pc:docMk/>
          <pc:sldMk cId="439006510" sldId="262"/>
        </pc:sldMkLst>
      </pc:sldChg>
      <pc:sldChg chg="modSp del modNotes">
        <pc:chgData name="Pete Wright (Staff)" userId="b7ce7c8a-bb04-43ee-a74c-0b3ee141521b" providerId="ADAL" clId="{7B60D7CD-F2EC-4249-8A8F-2119CCF9492D}" dt="2025-02-25T16:35:08.338" v="16" actId="47"/>
        <pc:sldMkLst>
          <pc:docMk/>
          <pc:sldMk cId="547372085" sldId="263"/>
        </pc:sldMkLst>
      </pc:sldChg>
      <pc:sldChg chg="modSp del mod modNotes">
        <pc:chgData name="Pete Wright (Staff)" userId="b7ce7c8a-bb04-43ee-a74c-0b3ee141521b" providerId="ADAL" clId="{7B60D7CD-F2EC-4249-8A8F-2119CCF9492D}" dt="2025-02-25T16:35:07.371" v="15" actId="47"/>
        <pc:sldMkLst>
          <pc:docMk/>
          <pc:sldMk cId="1197190208" sldId="265"/>
        </pc:sldMkLst>
      </pc:sldChg>
      <pc:sldChg chg="modSp del">
        <pc:chgData name="Pete Wright (Staff)" userId="b7ce7c8a-bb04-43ee-a74c-0b3ee141521b" providerId="ADAL" clId="{7B60D7CD-F2EC-4249-8A8F-2119CCF9492D}" dt="2025-02-25T18:21:20.308" v="33" actId="47"/>
        <pc:sldMkLst>
          <pc:docMk/>
          <pc:sldMk cId="2878815080" sldId="266"/>
        </pc:sldMkLst>
      </pc:sldChg>
      <pc:sldChg chg="modSp del modNotes">
        <pc:chgData name="Pete Wright (Staff)" userId="b7ce7c8a-bb04-43ee-a74c-0b3ee141521b" providerId="ADAL" clId="{7B60D7CD-F2EC-4249-8A8F-2119CCF9492D}" dt="2025-02-25T18:21:19.929" v="32" actId="47"/>
        <pc:sldMkLst>
          <pc:docMk/>
          <pc:sldMk cId="2477062692" sldId="267"/>
        </pc:sldMkLst>
      </pc:sldChg>
      <pc:sldChg chg="modSp del modNotes">
        <pc:chgData name="Pete Wright (Staff)" userId="b7ce7c8a-bb04-43ee-a74c-0b3ee141521b" providerId="ADAL" clId="{7B60D7CD-F2EC-4249-8A8F-2119CCF9492D}" dt="2025-02-25T18:21:23.848" v="40" actId="47"/>
        <pc:sldMkLst>
          <pc:docMk/>
          <pc:sldMk cId="1436808030" sldId="268"/>
        </pc:sldMkLst>
      </pc:sldChg>
      <pc:sldChg chg="modSp del mod">
        <pc:chgData name="Pete Wright (Staff)" userId="b7ce7c8a-bb04-43ee-a74c-0b3ee141521b" providerId="ADAL" clId="{7B60D7CD-F2EC-4249-8A8F-2119CCF9492D}" dt="2025-02-25T16:35:10.485" v="17" actId="47"/>
        <pc:sldMkLst>
          <pc:docMk/>
          <pc:sldMk cId="193292098" sldId="270"/>
        </pc:sldMkLst>
      </pc:sldChg>
      <pc:sldChg chg="modSp del mod">
        <pc:chgData name="Pete Wright (Staff)" userId="b7ce7c8a-bb04-43ee-a74c-0b3ee141521b" providerId="ADAL" clId="{7B60D7CD-F2EC-4249-8A8F-2119CCF9492D}" dt="2025-02-25T18:21:21.071" v="35" actId="47"/>
        <pc:sldMkLst>
          <pc:docMk/>
          <pc:sldMk cId="1932817953" sldId="271"/>
        </pc:sldMkLst>
      </pc:sldChg>
      <pc:sldChg chg="modSp del">
        <pc:chgData name="Pete Wright (Staff)" userId="b7ce7c8a-bb04-43ee-a74c-0b3ee141521b" providerId="ADAL" clId="{7B60D7CD-F2EC-4249-8A8F-2119CCF9492D}" dt="2025-02-25T18:21:23.403" v="39" actId="47"/>
        <pc:sldMkLst>
          <pc:docMk/>
          <pc:sldMk cId="104195946" sldId="272"/>
        </pc:sldMkLst>
      </pc:sldChg>
      <pc:sldChg chg="modSp del modNotes">
        <pc:chgData name="Pete Wright (Staff)" userId="b7ce7c8a-bb04-43ee-a74c-0b3ee141521b" providerId="ADAL" clId="{7B60D7CD-F2EC-4249-8A8F-2119CCF9492D}" dt="2025-02-25T18:21:21.521" v="36" actId="47"/>
        <pc:sldMkLst>
          <pc:docMk/>
          <pc:sldMk cId="3532251479" sldId="273"/>
        </pc:sldMkLst>
      </pc:sldChg>
      <pc:sldChg chg="modSp del mod modNotes">
        <pc:chgData name="Pete Wright (Staff)" userId="b7ce7c8a-bb04-43ee-a74c-0b3ee141521b" providerId="ADAL" clId="{7B60D7CD-F2EC-4249-8A8F-2119CCF9492D}" dt="2025-02-25T16:36:54.555" v="28" actId="47"/>
        <pc:sldMkLst>
          <pc:docMk/>
          <pc:sldMk cId="2099461401" sldId="274"/>
        </pc:sldMkLst>
      </pc:sldChg>
      <pc:sldChg chg="modSp del mod modNotes">
        <pc:chgData name="Pete Wright (Staff)" userId="b7ce7c8a-bb04-43ee-a74c-0b3ee141521b" providerId="ADAL" clId="{7B60D7CD-F2EC-4249-8A8F-2119CCF9492D}" dt="2025-02-25T18:21:21.931" v="37" actId="47"/>
        <pc:sldMkLst>
          <pc:docMk/>
          <pc:sldMk cId="591287881" sldId="275"/>
        </pc:sldMkLst>
      </pc:sldChg>
      <pc:sldChg chg="delSp modSp del delDesignElem">
        <pc:chgData name="Pete Wright (Staff)" userId="b7ce7c8a-bb04-43ee-a74c-0b3ee141521b" providerId="ADAL" clId="{7B60D7CD-F2EC-4249-8A8F-2119CCF9492D}" dt="2025-02-25T16:36:55.544" v="29" actId="47"/>
        <pc:sldMkLst>
          <pc:docMk/>
          <pc:sldMk cId="3156049638" sldId="276"/>
        </pc:sldMkLst>
      </pc:sldChg>
      <pc:sldChg chg="modSp del mod">
        <pc:chgData name="Pete Wright (Staff)" userId="b7ce7c8a-bb04-43ee-a74c-0b3ee141521b" providerId="ADAL" clId="{7B60D7CD-F2EC-4249-8A8F-2119CCF9492D}" dt="2025-02-25T16:37:00.424" v="30" actId="47"/>
        <pc:sldMkLst>
          <pc:docMk/>
          <pc:sldMk cId="18406727" sldId="277"/>
        </pc:sldMkLst>
      </pc:sldChg>
      <pc:sldChg chg="modSp del modNotes">
        <pc:chgData name="Pete Wright (Staff)" userId="b7ce7c8a-bb04-43ee-a74c-0b3ee141521b" providerId="ADAL" clId="{7B60D7CD-F2EC-4249-8A8F-2119CCF9492D}" dt="2025-02-25T16:36:36.158" v="25" actId="47"/>
        <pc:sldMkLst>
          <pc:docMk/>
          <pc:sldMk cId="3683031618" sldId="278"/>
        </pc:sldMkLst>
      </pc:sldChg>
      <pc:sldChg chg="modSp del mod modNotes">
        <pc:chgData name="Pete Wright (Staff)" userId="b7ce7c8a-bb04-43ee-a74c-0b3ee141521b" providerId="ADAL" clId="{7B60D7CD-F2EC-4249-8A8F-2119CCF9492D}" dt="2025-02-25T16:36:05.292" v="19" actId="47"/>
        <pc:sldMkLst>
          <pc:docMk/>
          <pc:sldMk cId="2802325683" sldId="279"/>
        </pc:sldMkLst>
      </pc:sldChg>
      <pc:sldChg chg="modSp del">
        <pc:chgData name="Pete Wright (Staff)" userId="b7ce7c8a-bb04-43ee-a74c-0b3ee141521b" providerId="ADAL" clId="{7B60D7CD-F2EC-4249-8A8F-2119CCF9492D}" dt="2025-02-25T16:36:07.378" v="21" actId="47"/>
        <pc:sldMkLst>
          <pc:docMk/>
          <pc:sldMk cId="121552101" sldId="283"/>
        </pc:sldMkLst>
      </pc:sldChg>
      <pc:sldChg chg="modSp del">
        <pc:chgData name="Pete Wright (Staff)" userId="b7ce7c8a-bb04-43ee-a74c-0b3ee141521b" providerId="ADAL" clId="{7B60D7CD-F2EC-4249-8A8F-2119CCF9492D}" dt="2025-02-25T16:36:07.980" v="22" actId="47"/>
        <pc:sldMkLst>
          <pc:docMk/>
          <pc:sldMk cId="4207161334" sldId="284"/>
        </pc:sldMkLst>
      </pc:sldChg>
      <pc:sldChg chg="modSp del">
        <pc:chgData name="Pete Wright (Staff)" userId="b7ce7c8a-bb04-43ee-a74c-0b3ee141521b" providerId="ADAL" clId="{7B60D7CD-F2EC-4249-8A8F-2119CCF9492D}" dt="2025-02-25T16:36:09.307" v="23" actId="47"/>
        <pc:sldMkLst>
          <pc:docMk/>
          <pc:sldMk cId="2871232394" sldId="285"/>
        </pc:sldMkLst>
      </pc:sldChg>
      <pc:sldChg chg="modSp del mod">
        <pc:chgData name="Pete Wright (Staff)" userId="b7ce7c8a-bb04-43ee-a74c-0b3ee141521b" providerId="ADAL" clId="{7B60D7CD-F2EC-4249-8A8F-2119CCF9492D}" dt="2025-02-25T16:36:10.041" v="24" actId="47"/>
        <pc:sldMkLst>
          <pc:docMk/>
          <pc:sldMk cId="4067717157" sldId="286"/>
        </pc:sldMkLst>
      </pc:sldChg>
      <pc:sldChg chg="modSp del modNotes">
        <pc:chgData name="Pete Wright (Staff)" userId="b7ce7c8a-bb04-43ee-a74c-0b3ee141521b" providerId="ADAL" clId="{7B60D7CD-F2EC-4249-8A8F-2119CCF9492D}" dt="2025-02-25T16:36:06.316" v="20" actId="47"/>
        <pc:sldMkLst>
          <pc:docMk/>
          <pc:sldMk cId="139687799" sldId="287"/>
        </pc:sldMkLst>
      </pc:sldChg>
      <pc:sldChg chg="modSp del">
        <pc:chgData name="Pete Wright (Staff)" userId="b7ce7c8a-bb04-43ee-a74c-0b3ee141521b" providerId="ADAL" clId="{7B60D7CD-F2EC-4249-8A8F-2119CCF9492D}" dt="2025-02-25T18:21:22.600" v="38" actId="47"/>
        <pc:sldMkLst>
          <pc:docMk/>
          <pc:sldMk cId="863760271" sldId="288"/>
        </pc:sldMkLst>
      </pc:sldChg>
      <pc:sldChg chg="add">
        <pc:chgData name="Pete Wright (Staff)" userId="b7ce7c8a-bb04-43ee-a74c-0b3ee141521b" providerId="ADAL" clId="{7B60D7CD-F2EC-4249-8A8F-2119CCF9492D}" dt="2025-02-25T16:34:20.925" v="13"/>
        <pc:sldMkLst>
          <pc:docMk/>
          <pc:sldMk cId="0" sldId="289"/>
        </pc:sldMkLst>
      </pc:sldChg>
      <pc:sldChg chg="add mod modShow">
        <pc:chgData name="Pete Wright (Staff)" userId="b7ce7c8a-bb04-43ee-a74c-0b3ee141521b" providerId="ADAL" clId="{7B60D7CD-F2EC-4249-8A8F-2119CCF9492D}" dt="2025-02-25T18:20:50.905" v="31" actId="729"/>
        <pc:sldMkLst>
          <pc:docMk/>
          <pc:sldMk cId="0" sldId="305"/>
        </pc:sldMkLst>
      </pc:sldChg>
      <pc:sldChg chg="add">
        <pc:chgData name="Pete Wright (Staff)" userId="b7ce7c8a-bb04-43ee-a74c-0b3ee141521b" providerId="ADAL" clId="{7B60D7CD-F2EC-4249-8A8F-2119CCF9492D}" dt="2025-02-25T16:34:20.925" v="13"/>
        <pc:sldMkLst>
          <pc:docMk/>
          <pc:sldMk cId="2184260512" sldId="318"/>
        </pc:sldMkLst>
      </pc:sldChg>
      <pc:sldChg chg="add">
        <pc:chgData name="Pete Wright (Staff)" userId="b7ce7c8a-bb04-43ee-a74c-0b3ee141521b" providerId="ADAL" clId="{7B60D7CD-F2EC-4249-8A8F-2119CCF9492D}" dt="2025-02-25T16:34:20.925" v="13"/>
        <pc:sldMkLst>
          <pc:docMk/>
          <pc:sldMk cId="1822844802" sldId="319"/>
        </pc:sldMkLst>
      </pc:sldChg>
      <pc:sldChg chg="add">
        <pc:chgData name="Pete Wright (Staff)" userId="b7ce7c8a-bb04-43ee-a74c-0b3ee141521b" providerId="ADAL" clId="{7B60D7CD-F2EC-4249-8A8F-2119CCF9492D}" dt="2025-02-25T16:34:20.925" v="13"/>
        <pc:sldMkLst>
          <pc:docMk/>
          <pc:sldMk cId="4205200842" sldId="320"/>
        </pc:sldMkLst>
      </pc:sldChg>
      <pc:sldChg chg="add">
        <pc:chgData name="Pete Wright (Staff)" userId="b7ce7c8a-bb04-43ee-a74c-0b3ee141521b" providerId="ADAL" clId="{7B60D7CD-F2EC-4249-8A8F-2119CCF9492D}" dt="2025-02-25T16:34:20.925" v="13"/>
        <pc:sldMkLst>
          <pc:docMk/>
          <pc:sldMk cId="1333168848" sldId="321"/>
        </pc:sldMkLst>
      </pc:sldChg>
      <pc:sldChg chg="add">
        <pc:chgData name="Pete Wright (Staff)" userId="b7ce7c8a-bb04-43ee-a74c-0b3ee141521b" providerId="ADAL" clId="{7B60D7CD-F2EC-4249-8A8F-2119CCF9492D}" dt="2025-02-25T16:34:20.925" v="13"/>
        <pc:sldMkLst>
          <pc:docMk/>
          <pc:sldMk cId="2526861486" sldId="322"/>
        </pc:sldMkLst>
      </pc:sldChg>
      <pc:sldChg chg="add">
        <pc:chgData name="Pete Wright (Staff)" userId="b7ce7c8a-bb04-43ee-a74c-0b3ee141521b" providerId="ADAL" clId="{7B60D7CD-F2EC-4249-8A8F-2119CCF9492D}" dt="2025-02-25T16:34:20.925" v="13"/>
        <pc:sldMkLst>
          <pc:docMk/>
          <pc:sldMk cId="3291026665" sldId="324"/>
        </pc:sldMkLst>
      </pc:sldChg>
      <pc:sldChg chg="add">
        <pc:chgData name="Pete Wright (Staff)" userId="b7ce7c8a-bb04-43ee-a74c-0b3ee141521b" providerId="ADAL" clId="{7B60D7CD-F2EC-4249-8A8F-2119CCF9492D}" dt="2025-02-25T16:34:20.925" v="13"/>
        <pc:sldMkLst>
          <pc:docMk/>
          <pc:sldMk cId="2239665381" sldId="329"/>
        </pc:sldMkLst>
      </pc:sldChg>
      <pc:sldChg chg="modSp add del mod">
        <pc:chgData name="Pete Wright (Staff)" userId="b7ce7c8a-bb04-43ee-a74c-0b3ee141521b" providerId="ADAL" clId="{7B60D7CD-F2EC-4249-8A8F-2119CCF9492D}" dt="2025-02-25T18:21:51.300" v="47" actId="114"/>
        <pc:sldMkLst>
          <pc:docMk/>
          <pc:sldMk cId="3677570558" sldId="330"/>
        </pc:sldMkLst>
      </pc:sldChg>
      <pc:sldChg chg="add">
        <pc:chgData name="Pete Wright (Staff)" userId="b7ce7c8a-bb04-43ee-a74c-0b3ee141521b" providerId="ADAL" clId="{7B60D7CD-F2EC-4249-8A8F-2119CCF9492D}" dt="2025-02-25T16:34:20.925" v="13"/>
        <pc:sldMkLst>
          <pc:docMk/>
          <pc:sldMk cId="504613953" sldId="331"/>
        </pc:sldMkLst>
      </pc:sldChg>
      <pc:sldChg chg="add">
        <pc:chgData name="Pete Wright (Staff)" userId="b7ce7c8a-bb04-43ee-a74c-0b3ee141521b" providerId="ADAL" clId="{7B60D7CD-F2EC-4249-8A8F-2119CCF9492D}" dt="2025-02-25T16:34:20.925" v="13"/>
        <pc:sldMkLst>
          <pc:docMk/>
          <pc:sldMk cId="1420190788" sldId="332"/>
        </pc:sldMkLst>
      </pc:sldChg>
      <pc:sldChg chg="add">
        <pc:chgData name="Pete Wright (Staff)" userId="b7ce7c8a-bb04-43ee-a74c-0b3ee141521b" providerId="ADAL" clId="{7B60D7CD-F2EC-4249-8A8F-2119CCF9492D}" dt="2025-02-25T16:34:20.925" v="13"/>
        <pc:sldMkLst>
          <pc:docMk/>
          <pc:sldMk cId="236608417" sldId="333"/>
        </pc:sldMkLst>
      </pc:sldChg>
      <pc:sldChg chg="modSp add mod">
        <pc:chgData name="Pete Wright (Staff)" userId="b7ce7c8a-bb04-43ee-a74c-0b3ee141521b" providerId="ADAL" clId="{7B60D7CD-F2EC-4249-8A8F-2119CCF9492D}" dt="2025-02-27T13:41:01.561" v="72" actId="113"/>
        <pc:sldMkLst>
          <pc:docMk/>
          <pc:sldMk cId="2021112400" sldId="334"/>
        </pc:sldMkLst>
      </pc:sldChg>
      <pc:sldChg chg="add">
        <pc:chgData name="Pete Wright (Staff)" userId="b7ce7c8a-bb04-43ee-a74c-0b3ee141521b" providerId="ADAL" clId="{7B60D7CD-F2EC-4249-8A8F-2119CCF9492D}" dt="2025-02-25T16:34:20.925" v="13"/>
        <pc:sldMkLst>
          <pc:docMk/>
          <pc:sldMk cId="3333920936" sldId="335"/>
        </pc:sldMkLst>
      </pc:sldChg>
      <pc:sldChg chg="add">
        <pc:chgData name="Pete Wright (Staff)" userId="b7ce7c8a-bb04-43ee-a74c-0b3ee141521b" providerId="ADAL" clId="{7B60D7CD-F2EC-4249-8A8F-2119CCF9492D}" dt="2025-02-25T16:34:20.925" v="13"/>
        <pc:sldMkLst>
          <pc:docMk/>
          <pc:sldMk cId="779915846" sldId="336"/>
        </pc:sldMkLst>
      </pc:sldChg>
      <pc:sldChg chg="add">
        <pc:chgData name="Pete Wright (Staff)" userId="b7ce7c8a-bb04-43ee-a74c-0b3ee141521b" providerId="ADAL" clId="{7B60D7CD-F2EC-4249-8A8F-2119CCF9492D}" dt="2025-02-25T16:34:20.925" v="13"/>
        <pc:sldMkLst>
          <pc:docMk/>
          <pc:sldMk cId="3625062233" sldId="337"/>
        </pc:sldMkLst>
      </pc:sldChg>
      <pc:sldChg chg="add">
        <pc:chgData name="Pete Wright (Staff)" userId="b7ce7c8a-bb04-43ee-a74c-0b3ee141521b" providerId="ADAL" clId="{7B60D7CD-F2EC-4249-8A8F-2119CCF9492D}" dt="2025-02-25T16:34:20.925" v="13"/>
        <pc:sldMkLst>
          <pc:docMk/>
          <pc:sldMk cId="817745345" sldId="338"/>
        </pc:sldMkLst>
      </pc:sldChg>
      <pc:sldChg chg="add">
        <pc:chgData name="Pete Wright (Staff)" userId="b7ce7c8a-bb04-43ee-a74c-0b3ee141521b" providerId="ADAL" clId="{7B60D7CD-F2EC-4249-8A8F-2119CCF9492D}" dt="2025-02-25T16:34:20.925" v="13"/>
        <pc:sldMkLst>
          <pc:docMk/>
          <pc:sldMk cId="1524177777" sldId="339"/>
        </pc:sldMkLst>
      </pc:sldChg>
      <pc:sldChg chg="add">
        <pc:chgData name="Pete Wright (Staff)" userId="b7ce7c8a-bb04-43ee-a74c-0b3ee141521b" providerId="ADAL" clId="{7B60D7CD-F2EC-4249-8A8F-2119CCF9492D}" dt="2025-02-25T16:34:20.925" v="13"/>
        <pc:sldMkLst>
          <pc:docMk/>
          <pc:sldMk cId="3782668845" sldId="340"/>
        </pc:sldMkLst>
      </pc:sldChg>
      <pc:sldMasterChg chg="modSp modSldLayout">
        <pc:chgData name="Pete Wright (Staff)" userId="b7ce7c8a-bb04-43ee-a74c-0b3ee141521b" providerId="ADAL" clId="{7B60D7CD-F2EC-4249-8A8F-2119CCF9492D}" dt="2025-02-25T16:34:06.342" v="2"/>
        <pc:sldMasterMkLst>
          <pc:docMk/>
          <pc:sldMasterMk cId="1463153703" sldId="2147483648"/>
        </pc:sldMasterMkLst>
        <pc:sldLayoutChg chg="modSp">
          <pc:chgData name="Pete Wright (Staff)" userId="b7ce7c8a-bb04-43ee-a74c-0b3ee141521b" providerId="ADAL" clId="{7B60D7CD-F2EC-4249-8A8F-2119CCF9492D}" dt="2025-02-25T16:34:06.342" v="2"/>
          <pc:sldLayoutMkLst>
            <pc:docMk/>
            <pc:sldMasterMk cId="1463153703" sldId="2147483648"/>
            <pc:sldLayoutMk cId="4050455203" sldId="2147483649"/>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3603068709" sldId="2147483651"/>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12630662" sldId="2147483652"/>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1587068226" sldId="2147483653"/>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2426925911" sldId="2147483656"/>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1521173107" sldId="2147483657"/>
          </pc:sldLayoutMkLst>
        </pc:sldLayoutChg>
        <pc:sldLayoutChg chg="modSp">
          <pc:chgData name="Pete Wright (Staff)" userId="b7ce7c8a-bb04-43ee-a74c-0b3ee141521b" providerId="ADAL" clId="{7B60D7CD-F2EC-4249-8A8F-2119CCF9492D}" dt="2025-02-25T16:34:06.342" v="2"/>
          <pc:sldLayoutMkLst>
            <pc:docMk/>
            <pc:sldMasterMk cId="1463153703" sldId="2147483648"/>
            <pc:sldLayoutMk cId="1592609763" sldId="2147483659"/>
          </pc:sldLayoutMkLst>
        </pc:sldLayoutChg>
      </pc:sldMasterChg>
      <pc:sldMasterChg chg="del delSldLayout">
        <pc:chgData name="Pete Wright (Staff)" userId="b7ce7c8a-bb04-43ee-a74c-0b3ee141521b" providerId="ADAL" clId="{7B60D7CD-F2EC-4249-8A8F-2119CCF9492D}" dt="2025-02-25T18:21:23.848" v="40" actId="47"/>
        <pc:sldMasterMkLst>
          <pc:docMk/>
          <pc:sldMasterMk cId="3585128462" sldId="2147483660"/>
        </pc:sldMasterMkLst>
        <pc:sldLayoutChg chg="del">
          <pc:chgData name="Pete Wright (Staff)" userId="b7ce7c8a-bb04-43ee-a74c-0b3ee141521b" providerId="ADAL" clId="{7B60D7CD-F2EC-4249-8A8F-2119CCF9492D}" dt="2025-02-25T18:21:23.848" v="40" actId="47"/>
          <pc:sldLayoutMkLst>
            <pc:docMk/>
            <pc:sldMasterMk cId="3585128462" sldId="2147483660"/>
            <pc:sldLayoutMk cId="3384274971" sldId="2147483661"/>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580264774" sldId="2147483662"/>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2693491432" sldId="2147483663"/>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437329850" sldId="2147483664"/>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1127052313" sldId="2147483665"/>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812195141" sldId="2147483666"/>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3158741260" sldId="2147483667"/>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4084075658" sldId="2147483668"/>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583143996" sldId="2147483669"/>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3953256836" sldId="2147483670"/>
          </pc:sldLayoutMkLst>
        </pc:sldLayoutChg>
        <pc:sldLayoutChg chg="del">
          <pc:chgData name="Pete Wright (Staff)" userId="b7ce7c8a-bb04-43ee-a74c-0b3ee141521b" providerId="ADAL" clId="{7B60D7CD-F2EC-4249-8A8F-2119CCF9492D}" dt="2025-02-25T18:21:23.848" v="40" actId="47"/>
          <pc:sldLayoutMkLst>
            <pc:docMk/>
            <pc:sldMasterMk cId="3585128462" sldId="2147483660"/>
            <pc:sldLayoutMk cId="285106297" sldId="2147483671"/>
          </pc:sldLayoutMkLst>
        </pc:sldLayoutChg>
      </pc:sldMasterChg>
    </pc:docChg>
  </pc:docChgLst>
  <pc:docChgLst>
    <pc:chgData name="caroline.hilton@ucl.ac.uk" userId="S::urn:spo:guest#caroline.hilton@ucl.ac.uk::" providerId="AD" clId="Web-{AE75DB1D-FC7C-1B41-98F6-BFD6B222E45C}"/>
    <pc:docChg chg="mod delSld modSld sldOrd">
      <pc:chgData name="caroline.hilton@ucl.ac.uk" userId="S::urn:spo:guest#caroline.hilton@ucl.ac.uk::" providerId="AD" clId="Web-{AE75DB1D-FC7C-1B41-98F6-BFD6B222E45C}" dt="2024-12-06T15:19:23.449" v="24" actId="20577"/>
      <pc:docMkLst>
        <pc:docMk/>
      </pc:docMkLst>
      <pc:sldChg chg="modSp">
        <pc:chgData name="caroline.hilton@ucl.ac.uk" userId="S::urn:spo:guest#caroline.hilton@ucl.ac.uk::" providerId="AD" clId="Web-{AE75DB1D-FC7C-1B41-98F6-BFD6B222E45C}" dt="2024-12-06T15:15:29.131" v="16" actId="20577"/>
        <pc:sldMkLst>
          <pc:docMk/>
          <pc:sldMk cId="648030863" sldId="258"/>
        </pc:sldMkLst>
      </pc:sldChg>
      <pc:sldChg chg="modSp">
        <pc:chgData name="caroline.hilton@ucl.ac.uk" userId="S::urn:spo:guest#caroline.hilton@ucl.ac.uk::" providerId="AD" clId="Web-{AE75DB1D-FC7C-1B41-98F6-BFD6B222E45C}" dt="2024-12-06T15:17:59.634" v="20" actId="20577"/>
        <pc:sldMkLst>
          <pc:docMk/>
          <pc:sldMk cId="3683031618" sldId="260"/>
        </pc:sldMkLst>
      </pc:sldChg>
      <pc:sldChg chg="del">
        <pc:chgData name="caroline.hilton@ucl.ac.uk" userId="S::urn:spo:guest#caroline.hilton@ucl.ac.uk::" providerId="AD" clId="Web-{AE75DB1D-FC7C-1B41-98F6-BFD6B222E45C}" dt="2024-12-06T15:09:12.216" v="13"/>
        <pc:sldMkLst>
          <pc:docMk/>
          <pc:sldMk cId="2327139879" sldId="261"/>
        </pc:sldMkLst>
      </pc:sldChg>
      <pc:sldChg chg="del">
        <pc:chgData name="caroline.hilton@ucl.ac.uk" userId="S::urn:spo:guest#caroline.hilton@ucl.ac.uk::" providerId="AD" clId="Web-{AE75DB1D-FC7C-1B41-98F6-BFD6B222E45C}" dt="2024-12-06T15:09:16.201" v="14"/>
        <pc:sldMkLst>
          <pc:docMk/>
          <pc:sldMk cId="376868094" sldId="264"/>
        </pc:sldMkLst>
      </pc:sldChg>
      <pc:sldChg chg="ord">
        <pc:chgData name="caroline.hilton@ucl.ac.uk" userId="S::urn:spo:guest#caroline.hilton@ucl.ac.uk::" providerId="AD" clId="Web-{AE75DB1D-FC7C-1B41-98F6-BFD6B222E45C}" dt="2024-12-05T15:01:45.020" v="1"/>
        <pc:sldMkLst>
          <pc:docMk/>
          <pc:sldMk cId="2878815080" sldId="266"/>
        </pc:sldMkLst>
      </pc:sldChg>
      <pc:sldChg chg="modSp">
        <pc:chgData name="caroline.hilton@ucl.ac.uk" userId="S::urn:spo:guest#caroline.hilton@ucl.ac.uk::" providerId="AD" clId="Web-{AE75DB1D-FC7C-1B41-98F6-BFD6B222E45C}" dt="2024-12-06T15:19:23.449" v="24" actId="20577"/>
        <pc:sldMkLst>
          <pc:docMk/>
          <pc:sldMk cId="1436808030" sldId="268"/>
        </pc:sldMkLst>
      </pc:sldChg>
    </pc:docChg>
  </pc:docChgLst>
  <pc:docChgLst>
    <pc:chgData name="caroline.hilton@ucl.ac.uk" userId="S::urn:spo:guest#caroline.hilton@ucl.ac.uk::" providerId="AD" clId="Web-{19B67DAE-0DC1-65A4-DE37-39A3B1E7F7A6}"/>
    <pc:docChg chg="addSld delSld">
      <pc:chgData name="caroline.hilton@ucl.ac.uk" userId="S::urn:spo:guest#caroline.hilton@ucl.ac.uk::" providerId="AD" clId="Web-{19B67DAE-0DC1-65A4-DE37-39A3B1E7F7A6}" dt="2025-01-21T15:47:13.946" v="1"/>
      <pc:docMkLst>
        <pc:docMk/>
      </pc:docMkLst>
      <pc:sldChg chg="del">
        <pc:chgData name="caroline.hilton@ucl.ac.uk" userId="S::urn:spo:guest#caroline.hilton@ucl.ac.uk::" providerId="AD" clId="Web-{19B67DAE-0DC1-65A4-DE37-39A3B1E7F7A6}" dt="2025-01-21T15:47:08.774" v="0"/>
        <pc:sldMkLst>
          <pc:docMk/>
          <pc:sldMk cId="3683031618" sldId="260"/>
        </pc:sldMkLst>
      </pc:sldChg>
      <pc:sldChg chg="add">
        <pc:chgData name="caroline.hilton@ucl.ac.uk" userId="S::urn:spo:guest#caroline.hilton@ucl.ac.uk::" providerId="AD" clId="Web-{19B67DAE-0DC1-65A4-DE37-39A3B1E7F7A6}" dt="2025-01-21T15:47:13.946" v="1"/>
        <pc:sldMkLst>
          <pc:docMk/>
          <pc:sldMk cId="3683031618" sldId="278"/>
        </pc:sldMkLst>
      </pc:sldChg>
    </pc:docChg>
  </pc:docChgLst>
  <pc:docChgLst>
    <pc:chgData name="nicola.tierney@stmarys.ac.uk" userId="S::urn:spo:guest#nicola.tierney@stmarys.ac.uk::" providerId="AD" clId="Web-{3D849AB9-09F7-872A-5A2D-2A733D99868E}"/>
    <pc:docChg chg="sldOrd">
      <pc:chgData name="nicola.tierney@stmarys.ac.uk" userId="S::urn:spo:guest#nicola.tierney@stmarys.ac.uk::" providerId="AD" clId="Web-{3D849AB9-09F7-872A-5A2D-2A733D99868E}" dt="2024-12-30T07:36:30.265" v="12"/>
      <pc:docMkLst>
        <pc:docMk/>
      </pc:docMkLst>
      <pc:sldChg chg="ord">
        <pc:chgData name="nicola.tierney@stmarys.ac.uk" userId="S::urn:spo:guest#nicola.tierney@stmarys.ac.uk::" providerId="AD" clId="Web-{3D849AB9-09F7-872A-5A2D-2A733D99868E}" dt="2024-12-30T07:36:30.265" v="12"/>
        <pc:sldMkLst>
          <pc:docMk/>
          <pc:sldMk cId="3683031618" sldId="260"/>
        </pc:sldMkLst>
      </pc:sldChg>
    </pc:docChg>
  </pc:docChgLst>
  <pc:docChgLst>
    <pc:chgData name="caroline.hilton@ucl.ac.uk" userId="S::urn:spo:guest#caroline.hilton@ucl.ac.uk::" providerId="AD" clId="Web-{FB04C1CE-3FB0-0581-B1CC-6CB4CC3C7C74}"/>
    <pc:docChg chg="addSld delSld modSld">
      <pc:chgData name="caroline.hilton@ucl.ac.uk" userId="S::urn:spo:guest#caroline.hilton@ucl.ac.uk::" providerId="AD" clId="Web-{FB04C1CE-3FB0-0581-B1CC-6CB4CC3C7C74}" dt="2025-01-27T13:30:37.119" v="350" actId="20577"/>
      <pc:docMkLst>
        <pc:docMk/>
      </pc:docMkLst>
      <pc:sldChg chg="modNotes">
        <pc:chgData name="caroline.hilton@ucl.ac.uk" userId="S::urn:spo:guest#caroline.hilton@ucl.ac.uk::" providerId="AD" clId="Web-{FB04C1CE-3FB0-0581-B1CC-6CB4CC3C7C74}" dt="2025-01-27T08:42:30.212" v="35"/>
        <pc:sldMkLst>
          <pc:docMk/>
          <pc:sldMk cId="648030863" sldId="258"/>
        </pc:sldMkLst>
      </pc:sldChg>
      <pc:sldChg chg="modSp">
        <pc:chgData name="caroline.hilton@ucl.ac.uk" userId="S::urn:spo:guest#caroline.hilton@ucl.ac.uk::" providerId="AD" clId="Web-{FB04C1CE-3FB0-0581-B1CC-6CB4CC3C7C74}" dt="2025-01-27T13:30:37.119" v="350" actId="20577"/>
        <pc:sldMkLst>
          <pc:docMk/>
          <pc:sldMk cId="3470111869" sldId="259"/>
        </pc:sldMkLst>
      </pc:sldChg>
      <pc:sldChg chg="modNotes">
        <pc:chgData name="caroline.hilton@ucl.ac.uk" userId="S::urn:spo:guest#caroline.hilton@ucl.ac.uk::" providerId="AD" clId="Web-{FB04C1CE-3FB0-0581-B1CC-6CB4CC3C7C74}" dt="2025-01-27T08:45:00.560" v="100"/>
        <pc:sldMkLst>
          <pc:docMk/>
          <pc:sldMk cId="2477062692" sldId="267"/>
        </pc:sldMkLst>
      </pc:sldChg>
      <pc:sldChg chg="modSp new modNotes">
        <pc:chgData name="caroline.hilton@ucl.ac.uk" userId="S::urn:spo:guest#caroline.hilton@ucl.ac.uk::" providerId="AD" clId="Web-{FB04C1CE-3FB0-0581-B1CC-6CB4CC3C7C74}" dt="2025-01-27T09:07:02.910" v="314"/>
        <pc:sldMkLst>
          <pc:docMk/>
          <pc:sldMk cId="2802325683" sldId="279"/>
        </pc:sldMkLst>
      </pc:sldChg>
      <pc:sldChg chg="addSp delSp modSp new del">
        <pc:chgData name="caroline.hilton@ucl.ac.uk" userId="S::urn:spo:guest#caroline.hilton@ucl.ac.uk::" providerId="AD" clId="Web-{FB04C1CE-3FB0-0581-B1CC-6CB4CC3C7C74}" dt="2025-01-27T08:59:41.710" v="216"/>
        <pc:sldMkLst>
          <pc:docMk/>
          <pc:sldMk cId="2877693597" sldId="280"/>
        </pc:sldMkLst>
      </pc:sldChg>
      <pc:sldChg chg="addSp delSp modSp new del">
        <pc:chgData name="caroline.hilton@ucl.ac.uk" userId="S::urn:spo:guest#caroline.hilton@ucl.ac.uk::" providerId="AD" clId="Web-{FB04C1CE-3FB0-0581-B1CC-6CB4CC3C7C74}" dt="2025-01-27T08:59:39.616" v="215"/>
        <pc:sldMkLst>
          <pc:docMk/>
          <pc:sldMk cId="961016544" sldId="281"/>
        </pc:sldMkLst>
      </pc:sldChg>
      <pc:sldChg chg="addSp delSp modSp new del modNotes">
        <pc:chgData name="caroline.hilton@ucl.ac.uk" userId="S::urn:spo:guest#caroline.hilton@ucl.ac.uk::" providerId="AD" clId="Web-{FB04C1CE-3FB0-0581-B1CC-6CB4CC3C7C74}" dt="2025-01-27T09:09:56.602" v="330"/>
        <pc:sldMkLst>
          <pc:docMk/>
          <pc:sldMk cId="4235485284" sldId="282"/>
        </pc:sldMkLst>
      </pc:sldChg>
      <pc:sldChg chg="addSp modSp new">
        <pc:chgData name="caroline.hilton@ucl.ac.uk" userId="S::urn:spo:guest#caroline.hilton@ucl.ac.uk::" providerId="AD" clId="Web-{FB04C1CE-3FB0-0581-B1CC-6CB4CC3C7C74}" dt="2025-01-27T09:01:55.667" v="228" actId="1076"/>
        <pc:sldMkLst>
          <pc:docMk/>
          <pc:sldMk cId="121552101" sldId="283"/>
        </pc:sldMkLst>
      </pc:sldChg>
      <pc:sldChg chg="addSp modSp new">
        <pc:chgData name="caroline.hilton@ucl.ac.uk" userId="S::urn:spo:guest#caroline.hilton@ucl.ac.uk::" providerId="AD" clId="Web-{FB04C1CE-3FB0-0581-B1CC-6CB4CC3C7C74}" dt="2025-01-27T09:02:57.200" v="237" actId="14100"/>
        <pc:sldMkLst>
          <pc:docMk/>
          <pc:sldMk cId="4207161334" sldId="284"/>
        </pc:sldMkLst>
      </pc:sldChg>
      <pc:sldChg chg="addSp delSp modSp new">
        <pc:chgData name="caroline.hilton@ucl.ac.uk" userId="S::urn:spo:guest#caroline.hilton@ucl.ac.uk::" providerId="AD" clId="Web-{FB04C1CE-3FB0-0581-B1CC-6CB4CC3C7C74}" dt="2025-01-27T09:03:44.951" v="244" actId="20577"/>
        <pc:sldMkLst>
          <pc:docMk/>
          <pc:sldMk cId="2871232394" sldId="285"/>
        </pc:sldMkLst>
      </pc:sldChg>
      <pc:sldChg chg="addSp delSp modSp new">
        <pc:chgData name="caroline.hilton@ucl.ac.uk" userId="S::urn:spo:guest#caroline.hilton@ucl.ac.uk::" providerId="AD" clId="Web-{FB04C1CE-3FB0-0581-B1CC-6CB4CC3C7C74}" dt="2025-01-27T09:11:31.074" v="336" actId="14100"/>
        <pc:sldMkLst>
          <pc:docMk/>
          <pc:sldMk cId="4067717157" sldId="286"/>
        </pc:sldMkLst>
      </pc:sldChg>
      <pc:sldChg chg="addSp delSp modSp new modNotes">
        <pc:chgData name="caroline.hilton@ucl.ac.uk" userId="S::urn:spo:guest#caroline.hilton@ucl.ac.uk::" providerId="AD" clId="Web-{FB04C1CE-3FB0-0581-B1CC-6CB4CC3C7C74}" dt="2025-01-27T09:10:23.072" v="332"/>
        <pc:sldMkLst>
          <pc:docMk/>
          <pc:sldMk cId="139687799" sldId="287"/>
        </pc:sldMkLst>
      </pc:sldChg>
      <pc:sldChg chg="addSp delSp modSp new">
        <pc:chgData name="caroline.hilton@ucl.ac.uk" userId="S::urn:spo:guest#caroline.hilton@ucl.ac.uk::" providerId="AD" clId="Web-{FB04C1CE-3FB0-0581-B1CC-6CB4CC3C7C74}" dt="2025-01-27T13:29:54.728" v="347" actId="1076"/>
        <pc:sldMkLst>
          <pc:docMk/>
          <pc:sldMk cId="863760271" sldId="288"/>
        </pc:sldMkLst>
      </pc:sldChg>
    </pc:docChg>
  </pc:docChgLst>
  <pc:docChgLst>
    <pc:chgData name="caroline.hilton@ucl.ac.uk" userId="S::urn:spo:guest#caroline.hilton@ucl.ac.uk::" providerId="AD" clId="Web-{5CA13D9F-ABA3-1521-1B91-3D0E2F7813EC}"/>
    <pc:docChg chg="modSld">
      <pc:chgData name="caroline.hilton@ucl.ac.uk" userId="S::urn:spo:guest#caroline.hilton@ucl.ac.uk::" providerId="AD" clId="Web-{5CA13D9F-ABA3-1521-1B91-3D0E2F7813EC}" dt="2024-12-06T16:35:49.164" v="23" actId="20577"/>
      <pc:docMkLst>
        <pc:docMk/>
      </pc:docMkLst>
      <pc:sldChg chg="modSp">
        <pc:chgData name="caroline.hilton@ucl.ac.uk" userId="S::urn:spo:guest#caroline.hilton@ucl.ac.uk::" providerId="AD" clId="Web-{5CA13D9F-ABA3-1521-1B91-3D0E2F7813EC}" dt="2024-12-06T16:35:49.164" v="23" actId="20577"/>
        <pc:sldMkLst>
          <pc:docMk/>
          <pc:sldMk cId="3470111869" sldId="259"/>
        </pc:sldMkLst>
      </pc:sldChg>
      <pc:sldChg chg="modSp">
        <pc:chgData name="caroline.hilton@ucl.ac.uk" userId="S::urn:spo:guest#caroline.hilton@ucl.ac.uk::" providerId="AD" clId="Web-{5CA13D9F-ABA3-1521-1B91-3D0E2F7813EC}" dt="2024-12-06T16:33:34.925" v="22" actId="20577"/>
        <pc:sldMkLst>
          <pc:docMk/>
          <pc:sldMk cId="193292098"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B543F6B0-1BE7-4614-926C-C4BAA8423AEF}" type="datetimeFigureOut">
              <a:t>7/29/2025</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73E94049-F8F5-4EB5-A54B-2FE52C19CF11}" type="slidenum">
              <a:t>‹#›</a:t>
            </a:fld>
            <a:endParaRPr lang="en-US"/>
          </a:p>
        </p:txBody>
      </p:sp>
    </p:spTree>
    <p:extLst>
      <p:ext uri="{BB962C8B-B14F-4D97-AF65-F5344CB8AC3E}">
        <p14:creationId xmlns:p14="http://schemas.microsoft.com/office/powerpoint/2010/main" val="1749244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cubed.org/resources/bunbelievable-the-hidden-thirst-of-a-burger/"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link.springer.com/article/10.1007/s10021-011-9517-8"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Emphasise that this workshop, and others in the series, are free to download - they are accompanied by detailed/flexible notes for facilitators.</a:t>
            </a:r>
            <a:endParaRPr lang="en-GB"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48B3FB-E18B-4AC8-A5FE-17D5722B3A8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730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9B1EE72-BE35-40AC-3CAE-726100D2E29E}"/>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E88D056-4DE0-3F04-C418-51F8CF1162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Outline features of the workshop.</a:t>
            </a:r>
            <a:endParaRPr lang="en-GB" altLang="en-US" dirty="0">
              <a:highlight>
                <a:srgbClr val="FFFF00"/>
              </a:highlight>
            </a:endParaRPr>
          </a:p>
        </p:txBody>
      </p:sp>
      <p:sp>
        <p:nvSpPr>
          <p:cNvPr id="7172" name="Slide Number Placeholder 3">
            <a:extLst>
              <a:ext uri="{FF2B5EF4-FFF2-40B4-BE49-F238E27FC236}">
                <a16:creationId xmlns:a16="http://schemas.microsoft.com/office/drawing/2014/main" id="{0AA2CACB-21F2-02B4-C1C8-619AC7770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9534-8162-DBDE-3115-C1708B486B28}"/>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3E60B2C-65C9-7AC6-B1CF-6B9D83A8FBF9}"/>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5E72C4-D489-53DD-31D6-8FFA6410C8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Use the quotes on the next two slides (take brief comments only) and the discussion on slide 5 to draw out links between inclusion and social justice.</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Emphasise that these quotes offer different perspectives to prompt discussion and are not meant to be definitive answers.</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Note the following terms are also considered to relate closely to what we mean by ‘inclusion’: </a:t>
            </a:r>
            <a:r>
              <a:rPr lang="en-GB" sz="1800" dirty="0">
                <a:effectLst/>
                <a:latin typeface="Aptos" panose="020B0004020202020204" pitchFamily="34" charset="0"/>
                <a:ea typeface="Aptos" panose="020B0004020202020204" pitchFamily="34" charset="0"/>
                <a:cs typeface="Times New Roman" panose="02020603050405020304" pitchFamily="18" charset="0"/>
              </a:rPr>
              <a:t>differentiation, adaptive teaching, meeting the needs of all learners, attainment grouping, scaffolding, additional needs.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F8A48118-0F86-67CD-74A7-CD431A97C7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13601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29BC6-119D-EF53-96F4-C884F116D976}"/>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5CC23BF-769D-CFC5-3DEB-027F0B2033C2}"/>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290FA169-4319-4BF1-4241-A942155C99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See notes on previous slide.</a:t>
            </a:r>
          </a:p>
        </p:txBody>
      </p:sp>
      <p:sp>
        <p:nvSpPr>
          <p:cNvPr id="7172" name="Slide Number Placeholder 3">
            <a:extLst>
              <a:ext uri="{FF2B5EF4-FFF2-40B4-BE49-F238E27FC236}">
                <a16:creationId xmlns:a16="http://schemas.microsoft.com/office/drawing/2014/main" id="{32DCEA57-7E97-0AC5-9A2B-B29602EA16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8840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1985-AA09-2BEA-D9EE-69DF82F5D26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D73FBF0-E744-75E8-25E5-EA9E0E112701}"/>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39DE1BB-F1C3-1257-E535-FA7EB8FE4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Take feedback from participants. Find a way of recording notes to provide a useful comparison with reflections later in the workshop. This might be by collating the group’s ideas on a flipchart/poster/Padlet/Mentee or asking individual participants to record their thoughts.</a:t>
            </a:r>
          </a:p>
        </p:txBody>
      </p:sp>
      <p:sp>
        <p:nvSpPr>
          <p:cNvPr id="7172" name="Slide Number Placeholder 3">
            <a:extLst>
              <a:ext uri="{FF2B5EF4-FFF2-40B4-BE49-F238E27FC236}">
                <a16:creationId xmlns:a16="http://schemas.microsoft.com/office/drawing/2014/main" id="{89D9A39E-540B-D1F1-BF0F-29368985CF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9505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405CB-2E7E-044E-B89A-4782D2F4720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25F9A79-96A1-1705-C56D-5E05C01AC19D}"/>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35203C6-F650-99D9-735C-68536EE4C5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Divide participants into groups of 3 or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 statements could be copied onto cards (use Appendix 1 in facilitators’ notes) and participants asked to decide (as a group) whether they agree or disagree with each statement in turn. </a:t>
            </a:r>
            <a:r>
              <a:rPr lang="en-GB" sz="1200" kern="1200" dirty="0">
                <a:solidFill>
                  <a:schemeClr val="tx1"/>
                </a:solidFill>
                <a:effectLst/>
                <a:latin typeface="+mn-lt"/>
                <a:ea typeface="+mn-ea"/>
                <a:cs typeface="+mn-cs"/>
              </a:rPr>
              <a:t>Alternatively, they might be asked to decide whether each statement is always/sometimes/never true, or they might be invited to order the statements into those they agree with most/least.</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a typeface="Calibri"/>
                <a:cs typeface="Calibri"/>
              </a:rPr>
              <a:t>Participants could be invited to add examples or pictures to the statements.</a:t>
            </a:r>
          </a:p>
          <a:p>
            <a:r>
              <a:rPr lang="en-US" sz="1800" dirty="0"/>
              <a:t>The aim of this activity is to provide ‘gentle challenge’ and to plant the idea that some statements may be common myths.</a:t>
            </a:r>
          </a:p>
          <a:p>
            <a:r>
              <a:rPr lang="en-US" sz="1800" dirty="0"/>
              <a:t>Draw this out through discussion and invite participants to suggest another ‘common myth’ (record on blank card).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1DDE235-0A0E-F88D-1C40-6D4441D068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17670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A8A6-3B22-E08E-1DCC-CC7A7044A20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C03BEF8-F437-A277-808A-2B7AC88CD52E}"/>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067355F0-2A6F-705A-26BD-35B57224FE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Provide background to the activities.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Familiarise participants with the questions to consider for each prompt.</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may not have time to look at all four activities. </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is better to look at some prompts in greater depth than to try and get through all four prompts.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Spend no more than 5 mins on each prompt.</a:t>
            </a:r>
          </a:p>
        </p:txBody>
      </p:sp>
      <p:sp>
        <p:nvSpPr>
          <p:cNvPr id="7172" name="Slide Number Placeholder 3">
            <a:extLst>
              <a:ext uri="{FF2B5EF4-FFF2-40B4-BE49-F238E27FC236}">
                <a16:creationId xmlns:a16="http://schemas.microsoft.com/office/drawing/2014/main" id="{2F19B903-E6A6-844A-66AF-4C8920EAF4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02769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DE85-08B8-C1A1-0E82-3BD4EE9E3CA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E1895D52-9DEC-5014-F48B-9826E4175577}"/>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6FB5824-DBFB-40C1-60EC-A5DAF23A5C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Full Data Talk: </a:t>
            </a:r>
            <a:r>
              <a:rPr lang="en-US" sz="1800" u="sng" dirty="0">
                <a:hlinkClick r:id="rId3"/>
              </a:rPr>
              <a:t>https://www.youcubed.org/resources/bunbelievable-the-hidden-thirst-of-a-burger/</a:t>
            </a:r>
            <a:r>
              <a:rPr lang="en-US" sz="1800" dirty="0"/>
              <a:t> </a:t>
            </a:r>
          </a:p>
          <a:p>
            <a:r>
              <a:rPr lang="en-US" sz="1800" dirty="0"/>
              <a:t>Source: </a:t>
            </a:r>
            <a:r>
              <a:rPr lang="en-US" sz="1800" u="sng" dirty="0">
                <a:hlinkClick r:id="rId4"/>
              </a:rPr>
              <a:t>https://link.springer.com/article/10.1007/s10021-011-9517-8#Sec9</a:t>
            </a:r>
            <a:r>
              <a:rPr lang="en-US" sz="1800" dirty="0"/>
              <a:t> </a:t>
            </a:r>
          </a:p>
          <a:p>
            <a:r>
              <a:rPr lang="en-US" sz="1800" dirty="0"/>
              <a:t>A Global Assessment of the Water Footprint of Farm Animal Products by Mesfin M. Mekonnen and Arjen Y. Hoekstra (2012).</a:t>
            </a:r>
          </a:p>
          <a:p>
            <a:r>
              <a:rPr lang="en-US" sz="1800" dirty="0"/>
              <a:t>Note that you may wish to discuss the context of this activity (and those on the following slides). This activity seems inspired by a (Western/capitalist) fast food culture. </a:t>
            </a:r>
          </a:p>
          <a:p>
            <a:r>
              <a:rPr lang="en-US" sz="1800" dirty="0"/>
              <a:t>This might prompt a debate about whether culturally specific contexts should be avoided altogether (due to any potentially problematic assumptions), or whether they should be used with an accompanying critical discussion with students about any cultural assumptions they make.</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Slides 8 and 9 are reproduced in a printable form as Appendix 2 in the facilitators’ notes.</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EB701BC4-67B4-157F-CC94-F0ABFE0E91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92181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F86D-A2D2-60F3-A65B-ABA57A48987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2F84878-E40D-EF77-4654-4339BF56BB23}"/>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88A9CA79-66F7-9EA2-761B-2FE0B2717C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https://www.youcubed.org/wp-content/uploads/2020/09/HandWashing.pdf </a:t>
            </a:r>
          </a:p>
          <a:p>
            <a:r>
              <a:rPr lang="en-US" sz="1800" dirty="0"/>
              <a:t>https://flowingdata.com/2020/02/18/most-often-missed-areas-while-washing-hands/</a:t>
            </a:r>
          </a:p>
        </p:txBody>
      </p:sp>
      <p:sp>
        <p:nvSpPr>
          <p:cNvPr id="7172" name="Slide Number Placeholder 3">
            <a:extLst>
              <a:ext uri="{FF2B5EF4-FFF2-40B4-BE49-F238E27FC236}">
                <a16:creationId xmlns:a16="http://schemas.microsoft.com/office/drawing/2014/main" id="{CD5C9F33-35F1-3353-041D-BB1D8E0E6C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35706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F4AAA-EBF8-E75B-34AE-E627BEE94E29}"/>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32ADE87-AD73-C9DE-E139-477BDE8104B0}"/>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25E515C1-5DF9-4555-6760-838A4077E6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https://www.youcubed.org/wp-content/uploads/2020/09/Dice-Sums-2.pdf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Slides 10 and 11 are reproduced in a printable form as Appendix 3 in the facilitators’ notes.</a:t>
            </a:r>
          </a:p>
        </p:txBody>
      </p:sp>
      <p:sp>
        <p:nvSpPr>
          <p:cNvPr id="7172" name="Slide Number Placeholder 3">
            <a:extLst>
              <a:ext uri="{FF2B5EF4-FFF2-40B4-BE49-F238E27FC236}">
                <a16:creationId xmlns:a16="http://schemas.microsoft.com/office/drawing/2014/main" id="{1295E5B2-97A2-D1FD-DD7C-770E851429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50203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DDC3E-6807-9702-BE1B-462B217BF9A3}"/>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4FECF8F-239C-6FC8-6C12-726A2FD5866B}"/>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B87E3E47-0736-8FC6-4408-691710D00B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https://www.youcubed.org/wp-content/uploads/2020/09/Dice-Sums-2.pdf</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A995DB6D-0D8A-1FC9-B62F-D610F85D24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37384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6C25-54E9-EB12-F47A-C63BD175001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F3ADA37-B68F-2FF2-9735-41ADBDA0EC3A}"/>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B04BE2D-2E00-D15B-DF86-530A37178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a typeface="Calibri"/>
                <a:cs typeface="Calibri"/>
              </a:rPr>
              <a:t>Keep the discussion brief.</a:t>
            </a:r>
          </a:p>
          <a:p>
            <a:r>
              <a:rPr lang="en-US" sz="1800" dirty="0">
                <a:ea typeface="Calibri"/>
                <a:cs typeface="Calibri"/>
              </a:rPr>
              <a:t>Note these dogmas were used to devise some of the statements on slide 6. </a:t>
            </a:r>
          </a:p>
          <a:p>
            <a:r>
              <a:rPr lang="en-US" sz="1800" dirty="0">
                <a:ea typeface="Calibri"/>
                <a:cs typeface="Calibri"/>
              </a:rPr>
              <a:t>Note the first and fourth dogmas were felt the most relevant to this workshop, whilst others were felt more appropriate for the other two workshops.</a:t>
            </a:r>
          </a:p>
          <a:p>
            <a:r>
              <a:rPr lang="en-US" sz="1800" dirty="0">
                <a:ea typeface="Calibri"/>
                <a:cs typeface="Calibri"/>
              </a:rPr>
              <a:t>Encourage participants to start with dogmas 1 and 4 before moving onto any of the other three dogmas they feel are relevant.</a:t>
            </a:r>
          </a:p>
        </p:txBody>
      </p:sp>
      <p:sp>
        <p:nvSpPr>
          <p:cNvPr id="7172" name="Slide Number Placeholder 3">
            <a:extLst>
              <a:ext uri="{FF2B5EF4-FFF2-40B4-BE49-F238E27FC236}">
                <a16:creationId xmlns:a16="http://schemas.microsoft.com/office/drawing/2014/main" id="{ABCE8763-F9A6-D355-6DFF-952EB814E0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348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3045F-3E63-92D5-A1F8-D16BE6F333E1}"/>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6EBB659D-F430-371C-AF5A-1742CC5DB19E}"/>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5D8CEED-A1B8-A81E-3664-24A5EDF31E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activity is taken from the Primary Mathematics journal (Summer 2024): https://www.m-a.org.uk/primary-maths.</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can be used with primary students, and it can be easily extended to an activity suitable for secondary students (with a greater focus on ‘probability’). </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Organise participants into groups of 3 or 4. Make sure everyone knows how to play the game. Get them to try the game several times with others in their group before discussing the questions on the next slide.</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Contrast the cultural context with those of the first set of activities.</a:t>
            </a:r>
          </a:p>
        </p:txBody>
      </p:sp>
      <p:sp>
        <p:nvSpPr>
          <p:cNvPr id="7172" name="Slide Number Placeholder 3">
            <a:extLst>
              <a:ext uri="{FF2B5EF4-FFF2-40B4-BE49-F238E27FC236}">
                <a16:creationId xmlns:a16="http://schemas.microsoft.com/office/drawing/2014/main" id="{095BB202-DF4D-5474-AE35-81C4E889E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79003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6C25-54E9-EB12-F47A-C63BD175001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F3ADA37-B68F-2FF2-9735-41ADBDA0EC3A}"/>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B04BE2D-2E00-D15B-DF86-530A37178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Get participants to discuss the questions.</a:t>
            </a:r>
          </a:p>
          <a:p>
            <a:pPr marL="0" marR="0" lvl="0" indent="0" algn="l" defTabSz="914400" rtl="0" eaLnBrk="0" fontAlgn="base" latinLnBrk="0" hangingPunct="0">
              <a:lnSpc>
                <a:spcPct val="107000"/>
              </a:lnSpc>
              <a:spcBef>
                <a:spcPct val="30000"/>
              </a:spcBef>
              <a:spcAft>
                <a:spcPct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Circulate and encourage them to explain their reasoning.</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Get everyone back together and take some ideas for each question (call on anyone you noticed come up with good explanations).</a:t>
            </a:r>
          </a:p>
          <a:p>
            <a:pPr marL="0" lvl="0" indent="0">
              <a:lnSpc>
                <a:spcPct val="107000"/>
              </a:lnSpc>
              <a:buFont typeface="Symbol" panose="05050102010706020507" pitchFamily="18" charset="2"/>
              <a:buNone/>
            </a:pPr>
            <a:r>
              <a:rPr lang="en-GB" sz="1200" kern="1200" dirty="0">
                <a:solidFill>
                  <a:schemeClr val="tx1"/>
                </a:solidFill>
                <a:effectLst/>
                <a:latin typeface="+mn-lt"/>
                <a:ea typeface="+mn-ea"/>
                <a:cs typeface="+mn-cs"/>
              </a:rPr>
              <a:t>Encourage participants to share their methods/diagrams for showing all outcomes and representing the game (see some suggestions on next slides)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Focus on the reasoning rather than the answers (you could give the answer and then ask why).</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ABCE8763-F9A6-D355-6DFF-952EB814E0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348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B0AA-4445-23AA-1611-2AEC20F47CB1}"/>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F39782B-3ADD-5403-8B14-C069720E915B}"/>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7FDE663-8A5C-C983-868C-0419C167FD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the pros and cons of these representations and compare to participants’ own representations.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Quote from Primary Mathematics journal: </a:t>
            </a:r>
            <a:r>
              <a:rPr lang="en-US" sz="1800" i="1" dirty="0">
                <a:ea typeface="Calibri"/>
                <a:cs typeface="Calibri"/>
              </a:rPr>
              <a:t>Here we are encouraging students to think about issues such as fairness in a systematic way, while engaging in a game that they might be very familiar with.</a:t>
            </a:r>
          </a:p>
          <a:p>
            <a:r>
              <a:rPr lang="en-US" sz="1800" i="0" dirty="0">
                <a:ea typeface="Calibri"/>
                <a:cs typeface="Calibri"/>
              </a:rPr>
              <a:t>This game can be developed to include more than 3 actions. </a:t>
            </a:r>
          </a:p>
          <a:p>
            <a:r>
              <a:rPr lang="en-GB" sz="1200" kern="1200" dirty="0">
                <a:solidFill>
                  <a:schemeClr val="tx1"/>
                </a:solidFill>
                <a:effectLst/>
                <a:latin typeface="+mn-lt"/>
                <a:ea typeface="+mn-ea"/>
                <a:cs typeface="+mn-cs"/>
              </a:rPr>
              <a:t>5 actions are looked at on slide 16.</a:t>
            </a:r>
          </a:p>
          <a:p>
            <a:r>
              <a:rPr lang="en-GB" sz="1200" kern="1200" dirty="0">
                <a:solidFill>
                  <a:schemeClr val="tx1"/>
                </a:solidFill>
                <a:effectLst/>
                <a:latin typeface="+mn-lt"/>
                <a:ea typeface="+mn-ea"/>
                <a:cs typeface="+mn-cs"/>
              </a:rPr>
              <a:t>Some questions for reflecting on the activity are proposed on slide 17.</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Source for representation: https://andygrunwald.com/blog/playing-rockpaperscissors-with-500-people/</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diagrams on slides 15 and 16 are reproduced in a printable form as Appendix 4 in the facilitators’ notes.</a:t>
            </a:r>
          </a:p>
        </p:txBody>
      </p:sp>
      <p:sp>
        <p:nvSpPr>
          <p:cNvPr id="7172" name="Slide Number Placeholder 3">
            <a:extLst>
              <a:ext uri="{FF2B5EF4-FFF2-40B4-BE49-F238E27FC236}">
                <a16:creationId xmlns:a16="http://schemas.microsoft.com/office/drawing/2014/main" id="{72A5B1EC-8EFE-237E-96FE-2A53E1279D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05292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9D017-CF28-7DCC-08BD-CE7643A57977}"/>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E3B12B0-9356-BFDC-F858-BAFC86F64A30}"/>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2B651070-DC42-A039-FEDE-797301164E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activity is also taken from the Primary Mathematics journal (Summer 2024): https://www.m-a.org.uk/primary-maths.</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can watch Sheldon explaining the rules to </a:t>
            </a:r>
            <a:r>
              <a:rPr lang="en-GB" altLang="en-US" sz="1800" b="0" i="1" dirty="0">
                <a:solidFill>
                  <a:srgbClr val="002060"/>
                </a:solidFill>
              </a:rPr>
              <a:t>Rock, Paper, Scissors, Lizard, Vulcan (3 times) </a:t>
            </a:r>
            <a:r>
              <a:rPr lang="en-GB" altLang="en-US" sz="1800" b="0" i="0" dirty="0">
                <a:solidFill>
                  <a:srgbClr val="002060"/>
                </a:solidFill>
              </a:rPr>
              <a:t>in the following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YouTube clip taken from The Big Bang Theory: https://www.youtube.com/watch?v=x5Q6-wMx-K8</a:t>
            </a:r>
            <a:endParaRPr lang="en-GB" altLang="en-US" sz="1800" b="0" i="0" dirty="0">
              <a:solidFill>
                <a:srgbClr val="002060"/>
              </a:solidFill>
            </a:endParaRP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01E8EC14-35FC-3BDD-617D-B9AD642E92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89593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4ED5-B74F-6FB9-9AE0-AFBFEC3F566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252D436-E011-8F86-DDA6-8A660D5B3787}"/>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D9E862C-01F1-FE1B-754E-17EE2BB23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Encourage participants to reflect on the inclusive characteristics of the pedagogies modelled and approaches taken.</a:t>
            </a:r>
          </a:p>
        </p:txBody>
      </p:sp>
      <p:sp>
        <p:nvSpPr>
          <p:cNvPr id="7172" name="Slide Number Placeholder 3">
            <a:extLst>
              <a:ext uri="{FF2B5EF4-FFF2-40B4-BE49-F238E27FC236}">
                <a16:creationId xmlns:a16="http://schemas.microsoft.com/office/drawing/2014/main" id="{650FF3AE-80F4-E5B5-5D07-D5D39B5077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60960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4ED5-B74F-6FB9-9AE0-AFBFEC3F566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252D436-E011-8F86-DDA6-8A660D5B3787}"/>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D9E862C-01F1-FE1B-754E-17EE2BB23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t>The aim here is to identify ways in which participants’ thinking has moved on during the session by relating back to the initial </a:t>
            </a:r>
            <a:r>
              <a:rPr lang="en-GB" sz="1800"/>
              <a:t>discussion (see slide 5).</a:t>
            </a:r>
            <a:endParaRPr lang="en-GB" sz="18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t>Encourage participants to refer back to any individual or collective notes that were taken.</a:t>
            </a:r>
          </a:p>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650FF3AE-80F4-E5B5-5D07-D5D39B5077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60960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3B71B-415C-79D5-BFC5-96632E18A5CA}"/>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742C133D-A4A6-308C-3D28-D369E02224F2}"/>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3BF8381-A0D2-7FA7-BE12-B66BD5E4E4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conceptualisation was presented in the ‘Introduction to TMSJ’ workshop.</a:t>
            </a:r>
          </a:p>
          <a:p>
            <a:pPr marL="0" lvl="0" indent="0">
              <a:lnSpc>
                <a:spcPct val="107000"/>
              </a:lnSpc>
              <a:buFont typeface="Symbol" panose="05050102010706020507" pitchFamily="18" charset="2"/>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can be a useful summary to take away and prompt future discussions and inform future work.</a:t>
            </a:r>
          </a:p>
        </p:txBody>
      </p:sp>
      <p:sp>
        <p:nvSpPr>
          <p:cNvPr id="7172" name="Slide Number Placeholder 3">
            <a:extLst>
              <a:ext uri="{FF2B5EF4-FFF2-40B4-BE49-F238E27FC236}">
                <a16:creationId xmlns:a16="http://schemas.microsoft.com/office/drawing/2014/main" id="{6D07F9D3-9B95-6EA6-9011-E23913BF9C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49731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238CC-58D8-F52C-3280-562486BC5A04}"/>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6CEDE55-FF07-EAEF-F5DB-0C3FD1B79323}"/>
              </a:ext>
            </a:extLst>
          </p:cNvPr>
          <p:cNvSpPr>
            <a:spLocks noGrp="1" noRot="1" noChangeAspect="1" noTextEdit="1"/>
          </p:cNvSpPr>
          <p:nvPr>
            <p:ph type="sldImg"/>
          </p:nvPr>
        </p:nvSpPr>
        <p:spPr bwMode="auto">
          <a:xfrm>
            <a:off x="2720975" y="555625"/>
            <a:ext cx="3702050" cy="2776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CEAD064-6D43-5EE1-836B-D8DEDBFE19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buFont typeface="Symbol" panose="05050102010706020507" pitchFamily="18" charset="2"/>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8F84D98A-BBDE-0FA4-FBFB-60F149A4EF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000200-E0B5-41CD-8E6C-9AE4E0F3517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1015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574C0A-3D33-1814-34DE-E85F82C03DA2}"/>
              </a:ext>
            </a:extLst>
          </p:cNvPr>
          <p:cNvSpPr>
            <a:spLocks noGrp="1"/>
          </p:cNvSpPr>
          <p:nvPr>
            <p:ph type="dt" sz="half" idx="10"/>
          </p:nvPr>
        </p:nvSpPr>
        <p:spPr/>
        <p:txBody>
          <a:bodyPr/>
          <a:lstStyle>
            <a:lvl1pPr>
              <a:defRPr/>
            </a:lvl1pPr>
          </a:lstStyle>
          <a:p>
            <a:pPr>
              <a:defRPr/>
            </a:pPr>
            <a:fld id="{10280CB3-C4CE-4F91-B4DF-073C9E5DBB06}" type="datetimeFigureOut">
              <a:rPr lang="en-GB"/>
              <a:pPr>
                <a:defRPr/>
              </a:pPr>
              <a:t>29/07/2025</a:t>
            </a:fld>
            <a:endParaRPr lang="en-GB"/>
          </a:p>
        </p:txBody>
      </p:sp>
      <p:sp>
        <p:nvSpPr>
          <p:cNvPr id="5" name="Footer Placeholder 4">
            <a:extLst>
              <a:ext uri="{FF2B5EF4-FFF2-40B4-BE49-F238E27FC236}">
                <a16:creationId xmlns:a16="http://schemas.microsoft.com/office/drawing/2014/main" id="{A3402C6A-E3D7-DA4B-8DD9-70F8444FA70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851257-CC47-ED25-11F9-1DD19C5545BA}"/>
              </a:ext>
            </a:extLst>
          </p:cNvPr>
          <p:cNvSpPr>
            <a:spLocks noGrp="1"/>
          </p:cNvSpPr>
          <p:nvPr>
            <p:ph type="sldNum" sz="quarter" idx="12"/>
          </p:nvPr>
        </p:nvSpPr>
        <p:spPr/>
        <p:txBody>
          <a:bodyPr/>
          <a:lstStyle>
            <a:lvl1pPr>
              <a:defRPr/>
            </a:lvl1pPr>
          </a:lstStyle>
          <a:p>
            <a:pPr>
              <a:defRPr/>
            </a:pPr>
            <a:fld id="{D162E9DE-211F-45FA-B9C5-B0CA18A7FDFB}" type="slidenum">
              <a:rPr lang="en-GB" altLang="en-US"/>
              <a:pPr>
                <a:defRPr/>
              </a:pPr>
              <a:t>‹#›</a:t>
            </a:fld>
            <a:endParaRPr lang="en-GB" altLang="en-US"/>
          </a:p>
        </p:txBody>
      </p:sp>
    </p:spTree>
    <p:extLst>
      <p:ext uri="{BB962C8B-B14F-4D97-AF65-F5344CB8AC3E}">
        <p14:creationId xmlns:p14="http://schemas.microsoft.com/office/powerpoint/2010/main" val="3118565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74C49F-59C0-F6FA-07B6-4DED5A9E297D}"/>
              </a:ext>
            </a:extLst>
          </p:cNvPr>
          <p:cNvSpPr>
            <a:spLocks noGrp="1"/>
          </p:cNvSpPr>
          <p:nvPr>
            <p:ph type="dt" sz="half" idx="10"/>
          </p:nvPr>
        </p:nvSpPr>
        <p:spPr/>
        <p:txBody>
          <a:bodyPr/>
          <a:lstStyle>
            <a:lvl1pPr>
              <a:defRPr/>
            </a:lvl1pPr>
          </a:lstStyle>
          <a:p>
            <a:pPr>
              <a:defRPr/>
            </a:pPr>
            <a:fld id="{FA8664A1-3CCD-406D-BC0D-31A454B76FB8}" type="datetimeFigureOut">
              <a:rPr lang="en-GB"/>
              <a:pPr>
                <a:defRPr/>
              </a:pPr>
              <a:t>29/07/2025</a:t>
            </a:fld>
            <a:endParaRPr lang="en-GB"/>
          </a:p>
        </p:txBody>
      </p:sp>
      <p:sp>
        <p:nvSpPr>
          <p:cNvPr id="5" name="Footer Placeholder 4">
            <a:extLst>
              <a:ext uri="{FF2B5EF4-FFF2-40B4-BE49-F238E27FC236}">
                <a16:creationId xmlns:a16="http://schemas.microsoft.com/office/drawing/2014/main" id="{CC250803-CF74-14B7-81FC-4CB4A23F2B2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09A8FAD-35F4-D2FB-1235-9EF4CA8CEC4F}"/>
              </a:ext>
            </a:extLst>
          </p:cNvPr>
          <p:cNvSpPr>
            <a:spLocks noGrp="1"/>
          </p:cNvSpPr>
          <p:nvPr>
            <p:ph type="sldNum" sz="quarter" idx="12"/>
          </p:nvPr>
        </p:nvSpPr>
        <p:spPr/>
        <p:txBody>
          <a:bodyPr/>
          <a:lstStyle>
            <a:lvl1pPr>
              <a:defRPr/>
            </a:lvl1pPr>
          </a:lstStyle>
          <a:p>
            <a:pPr>
              <a:defRPr/>
            </a:pPr>
            <a:fld id="{D24D1ADD-13D0-443B-AED5-CCAC2F4DFD80}" type="slidenum">
              <a:rPr lang="en-GB" altLang="en-US"/>
              <a:pPr>
                <a:defRPr/>
              </a:pPr>
              <a:t>‹#›</a:t>
            </a:fld>
            <a:endParaRPr lang="en-GB" altLang="en-US"/>
          </a:p>
        </p:txBody>
      </p:sp>
    </p:spTree>
    <p:extLst>
      <p:ext uri="{BB962C8B-B14F-4D97-AF65-F5344CB8AC3E}">
        <p14:creationId xmlns:p14="http://schemas.microsoft.com/office/powerpoint/2010/main" val="372954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AA9DD-E86D-A681-8804-6F03D1F16290}"/>
              </a:ext>
            </a:extLst>
          </p:cNvPr>
          <p:cNvSpPr>
            <a:spLocks noGrp="1"/>
          </p:cNvSpPr>
          <p:nvPr>
            <p:ph type="dt" sz="half" idx="10"/>
          </p:nvPr>
        </p:nvSpPr>
        <p:spPr/>
        <p:txBody>
          <a:bodyPr/>
          <a:lstStyle>
            <a:lvl1pPr>
              <a:defRPr/>
            </a:lvl1pPr>
          </a:lstStyle>
          <a:p>
            <a:pPr>
              <a:defRPr/>
            </a:pPr>
            <a:fld id="{19B890FC-7392-4CA0-9085-C9282642ECC8}" type="datetimeFigureOut">
              <a:rPr lang="en-GB"/>
              <a:pPr>
                <a:defRPr/>
              </a:pPr>
              <a:t>29/07/2025</a:t>
            </a:fld>
            <a:endParaRPr lang="en-GB"/>
          </a:p>
        </p:txBody>
      </p:sp>
      <p:sp>
        <p:nvSpPr>
          <p:cNvPr id="5" name="Footer Placeholder 4">
            <a:extLst>
              <a:ext uri="{FF2B5EF4-FFF2-40B4-BE49-F238E27FC236}">
                <a16:creationId xmlns:a16="http://schemas.microsoft.com/office/drawing/2014/main" id="{BF55E1EE-DAEB-2DD9-A3F3-739C56CE952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6ACC07F-1BA4-7AFF-DCEA-7EC932BC22B0}"/>
              </a:ext>
            </a:extLst>
          </p:cNvPr>
          <p:cNvSpPr>
            <a:spLocks noGrp="1"/>
          </p:cNvSpPr>
          <p:nvPr>
            <p:ph type="sldNum" sz="quarter" idx="12"/>
          </p:nvPr>
        </p:nvSpPr>
        <p:spPr/>
        <p:txBody>
          <a:bodyPr/>
          <a:lstStyle>
            <a:lvl1pPr>
              <a:defRPr/>
            </a:lvl1pPr>
          </a:lstStyle>
          <a:p>
            <a:pPr>
              <a:defRPr/>
            </a:pPr>
            <a:fld id="{01854D21-AF96-4D08-ABB9-A5F8BD9E5A17}" type="slidenum">
              <a:rPr lang="en-GB" altLang="en-US"/>
              <a:pPr>
                <a:defRPr/>
              </a:pPr>
              <a:t>‹#›</a:t>
            </a:fld>
            <a:endParaRPr lang="en-GB" altLang="en-US"/>
          </a:p>
        </p:txBody>
      </p:sp>
    </p:spTree>
    <p:extLst>
      <p:ext uri="{BB962C8B-B14F-4D97-AF65-F5344CB8AC3E}">
        <p14:creationId xmlns:p14="http://schemas.microsoft.com/office/powerpoint/2010/main" val="397011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D1B5D10-0AEB-EC45-D715-7999E801AD8B}"/>
              </a:ext>
            </a:extLst>
          </p:cNvPr>
          <p:cNvSpPr>
            <a:spLocks noGrp="1"/>
          </p:cNvSpPr>
          <p:nvPr>
            <p:ph type="dt" sz="half" idx="10"/>
          </p:nvPr>
        </p:nvSpPr>
        <p:spPr/>
        <p:txBody>
          <a:bodyPr/>
          <a:lstStyle>
            <a:lvl1pPr>
              <a:defRPr/>
            </a:lvl1pPr>
          </a:lstStyle>
          <a:p>
            <a:pPr>
              <a:defRPr/>
            </a:pPr>
            <a:fld id="{F3132F7E-528E-4CE8-A07B-7436D1F882D7}" type="datetimeFigureOut">
              <a:rPr lang="en-GB"/>
              <a:pPr>
                <a:defRPr/>
              </a:pPr>
              <a:t>29/07/2025</a:t>
            </a:fld>
            <a:endParaRPr lang="en-GB"/>
          </a:p>
        </p:txBody>
      </p:sp>
      <p:sp>
        <p:nvSpPr>
          <p:cNvPr id="6" name="Footer Placeholder 4">
            <a:extLst>
              <a:ext uri="{FF2B5EF4-FFF2-40B4-BE49-F238E27FC236}">
                <a16:creationId xmlns:a16="http://schemas.microsoft.com/office/drawing/2014/main" id="{7AAAA107-6B11-8BBF-CC73-1BD181F8B32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D4901A5-FB2E-493B-8EBC-FF45D8278DFA}"/>
              </a:ext>
            </a:extLst>
          </p:cNvPr>
          <p:cNvSpPr>
            <a:spLocks noGrp="1"/>
          </p:cNvSpPr>
          <p:nvPr>
            <p:ph type="sldNum" sz="quarter" idx="12"/>
          </p:nvPr>
        </p:nvSpPr>
        <p:spPr/>
        <p:txBody>
          <a:bodyPr/>
          <a:lstStyle>
            <a:lvl1pPr>
              <a:defRPr/>
            </a:lvl1pPr>
          </a:lstStyle>
          <a:p>
            <a:pPr>
              <a:defRPr/>
            </a:pPr>
            <a:fld id="{26BAFD17-DB75-4464-82EF-EF99A6FF8A06}" type="slidenum">
              <a:rPr lang="en-GB" altLang="en-US"/>
              <a:pPr>
                <a:defRPr/>
              </a:pPr>
              <a:t>‹#›</a:t>
            </a:fld>
            <a:endParaRPr lang="en-GB" altLang="en-US"/>
          </a:p>
        </p:txBody>
      </p:sp>
    </p:spTree>
    <p:extLst>
      <p:ext uri="{BB962C8B-B14F-4D97-AF65-F5344CB8AC3E}">
        <p14:creationId xmlns:p14="http://schemas.microsoft.com/office/powerpoint/2010/main" val="3819430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8A4CA9C-97CD-99AA-4193-3177DA95D3C9}"/>
              </a:ext>
            </a:extLst>
          </p:cNvPr>
          <p:cNvSpPr>
            <a:spLocks noGrp="1"/>
          </p:cNvSpPr>
          <p:nvPr>
            <p:ph type="dt" sz="half" idx="10"/>
          </p:nvPr>
        </p:nvSpPr>
        <p:spPr/>
        <p:txBody>
          <a:bodyPr/>
          <a:lstStyle>
            <a:lvl1pPr>
              <a:defRPr/>
            </a:lvl1pPr>
          </a:lstStyle>
          <a:p>
            <a:pPr>
              <a:defRPr/>
            </a:pPr>
            <a:fld id="{EDB72D7A-E0AB-4EEB-AD74-9044156AEFD4}" type="datetimeFigureOut">
              <a:rPr lang="en-GB"/>
              <a:pPr>
                <a:defRPr/>
              </a:pPr>
              <a:t>29/07/2025</a:t>
            </a:fld>
            <a:endParaRPr lang="en-GB"/>
          </a:p>
        </p:txBody>
      </p:sp>
      <p:sp>
        <p:nvSpPr>
          <p:cNvPr id="8" name="Footer Placeholder 4">
            <a:extLst>
              <a:ext uri="{FF2B5EF4-FFF2-40B4-BE49-F238E27FC236}">
                <a16:creationId xmlns:a16="http://schemas.microsoft.com/office/drawing/2014/main" id="{865D77F5-7A42-DC70-D4DF-94A33922318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90D8A133-C140-A15B-83F3-E20B10277891}"/>
              </a:ext>
            </a:extLst>
          </p:cNvPr>
          <p:cNvSpPr>
            <a:spLocks noGrp="1"/>
          </p:cNvSpPr>
          <p:nvPr>
            <p:ph type="sldNum" sz="quarter" idx="12"/>
          </p:nvPr>
        </p:nvSpPr>
        <p:spPr/>
        <p:txBody>
          <a:bodyPr/>
          <a:lstStyle>
            <a:lvl1pPr>
              <a:defRPr/>
            </a:lvl1pPr>
          </a:lstStyle>
          <a:p>
            <a:pPr>
              <a:defRPr/>
            </a:pPr>
            <a:fld id="{47059499-5235-4EF5-AC28-6ED7B8C1FE03}" type="slidenum">
              <a:rPr lang="en-GB" altLang="en-US"/>
              <a:pPr>
                <a:defRPr/>
              </a:pPr>
              <a:t>‹#›</a:t>
            </a:fld>
            <a:endParaRPr lang="en-GB" altLang="en-US"/>
          </a:p>
        </p:txBody>
      </p:sp>
    </p:spTree>
    <p:extLst>
      <p:ext uri="{BB962C8B-B14F-4D97-AF65-F5344CB8AC3E}">
        <p14:creationId xmlns:p14="http://schemas.microsoft.com/office/powerpoint/2010/main" val="2022699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FEF1C35-303A-16AC-BAD0-B742FA3E046F}"/>
              </a:ext>
            </a:extLst>
          </p:cNvPr>
          <p:cNvSpPr>
            <a:spLocks noGrp="1"/>
          </p:cNvSpPr>
          <p:nvPr>
            <p:ph type="dt" sz="half" idx="10"/>
          </p:nvPr>
        </p:nvSpPr>
        <p:spPr/>
        <p:txBody>
          <a:bodyPr/>
          <a:lstStyle>
            <a:lvl1pPr>
              <a:defRPr/>
            </a:lvl1pPr>
          </a:lstStyle>
          <a:p>
            <a:pPr>
              <a:defRPr/>
            </a:pPr>
            <a:fld id="{D2334DC1-47D9-47B2-B50A-E82A8173925B}" type="datetimeFigureOut">
              <a:rPr lang="en-GB"/>
              <a:pPr>
                <a:defRPr/>
              </a:pPr>
              <a:t>29/07/2025</a:t>
            </a:fld>
            <a:endParaRPr lang="en-GB"/>
          </a:p>
        </p:txBody>
      </p:sp>
      <p:sp>
        <p:nvSpPr>
          <p:cNvPr id="4" name="Footer Placeholder 4">
            <a:extLst>
              <a:ext uri="{FF2B5EF4-FFF2-40B4-BE49-F238E27FC236}">
                <a16:creationId xmlns:a16="http://schemas.microsoft.com/office/drawing/2014/main" id="{229F05F1-83C8-89D5-9F56-0A0938CF7A9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3B6079E4-EC3B-71DC-1ECF-CB9EEEFEE23B}"/>
              </a:ext>
            </a:extLst>
          </p:cNvPr>
          <p:cNvSpPr>
            <a:spLocks noGrp="1"/>
          </p:cNvSpPr>
          <p:nvPr>
            <p:ph type="sldNum" sz="quarter" idx="12"/>
          </p:nvPr>
        </p:nvSpPr>
        <p:spPr/>
        <p:txBody>
          <a:bodyPr/>
          <a:lstStyle>
            <a:lvl1pPr>
              <a:defRPr/>
            </a:lvl1pPr>
          </a:lstStyle>
          <a:p>
            <a:pPr>
              <a:defRPr/>
            </a:pPr>
            <a:fld id="{5D7B1D79-5186-49C4-9306-5DD748DFE2A2}" type="slidenum">
              <a:rPr lang="en-GB" altLang="en-US"/>
              <a:pPr>
                <a:defRPr/>
              </a:pPr>
              <a:t>‹#›</a:t>
            </a:fld>
            <a:endParaRPr lang="en-GB" altLang="en-US"/>
          </a:p>
        </p:txBody>
      </p:sp>
    </p:spTree>
    <p:extLst>
      <p:ext uri="{BB962C8B-B14F-4D97-AF65-F5344CB8AC3E}">
        <p14:creationId xmlns:p14="http://schemas.microsoft.com/office/powerpoint/2010/main" val="414776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11C28F5-D725-F14B-8F4F-3F052F1764FA}"/>
              </a:ext>
            </a:extLst>
          </p:cNvPr>
          <p:cNvSpPr>
            <a:spLocks noGrp="1"/>
          </p:cNvSpPr>
          <p:nvPr>
            <p:ph type="dt" sz="half" idx="10"/>
          </p:nvPr>
        </p:nvSpPr>
        <p:spPr/>
        <p:txBody>
          <a:bodyPr/>
          <a:lstStyle>
            <a:lvl1pPr>
              <a:defRPr/>
            </a:lvl1pPr>
          </a:lstStyle>
          <a:p>
            <a:pPr>
              <a:defRPr/>
            </a:pPr>
            <a:fld id="{5867E683-6A43-47DD-8D90-B7A51B2A3212}" type="datetimeFigureOut">
              <a:rPr lang="en-GB"/>
              <a:pPr>
                <a:defRPr/>
              </a:pPr>
              <a:t>29/07/2025</a:t>
            </a:fld>
            <a:endParaRPr lang="en-GB"/>
          </a:p>
        </p:txBody>
      </p:sp>
      <p:sp>
        <p:nvSpPr>
          <p:cNvPr id="3" name="Footer Placeholder 4">
            <a:extLst>
              <a:ext uri="{FF2B5EF4-FFF2-40B4-BE49-F238E27FC236}">
                <a16:creationId xmlns:a16="http://schemas.microsoft.com/office/drawing/2014/main" id="{5A3DE294-79F5-5CEE-C520-3FB55CD132EA}"/>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BD1609D5-55F3-BC1D-ECB0-AB42138C0748}"/>
              </a:ext>
            </a:extLst>
          </p:cNvPr>
          <p:cNvSpPr>
            <a:spLocks noGrp="1"/>
          </p:cNvSpPr>
          <p:nvPr>
            <p:ph type="sldNum" sz="quarter" idx="12"/>
          </p:nvPr>
        </p:nvSpPr>
        <p:spPr/>
        <p:txBody>
          <a:bodyPr/>
          <a:lstStyle>
            <a:lvl1pPr>
              <a:defRPr/>
            </a:lvl1pPr>
          </a:lstStyle>
          <a:p>
            <a:pPr>
              <a:defRPr/>
            </a:pPr>
            <a:fld id="{3DC2FE27-0F5D-43BE-8B82-47E132AE359D}" type="slidenum">
              <a:rPr lang="en-GB" altLang="en-US"/>
              <a:pPr>
                <a:defRPr/>
              </a:pPr>
              <a:t>‹#›</a:t>
            </a:fld>
            <a:endParaRPr lang="en-GB" altLang="en-US"/>
          </a:p>
        </p:txBody>
      </p:sp>
    </p:spTree>
    <p:extLst>
      <p:ext uri="{BB962C8B-B14F-4D97-AF65-F5344CB8AC3E}">
        <p14:creationId xmlns:p14="http://schemas.microsoft.com/office/powerpoint/2010/main" val="313082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4CAB211-A459-E628-9037-B1C0D6B5C33C}"/>
              </a:ext>
            </a:extLst>
          </p:cNvPr>
          <p:cNvSpPr>
            <a:spLocks noGrp="1"/>
          </p:cNvSpPr>
          <p:nvPr>
            <p:ph type="dt" sz="half" idx="10"/>
          </p:nvPr>
        </p:nvSpPr>
        <p:spPr/>
        <p:txBody>
          <a:bodyPr/>
          <a:lstStyle>
            <a:lvl1pPr>
              <a:defRPr/>
            </a:lvl1pPr>
          </a:lstStyle>
          <a:p>
            <a:pPr>
              <a:defRPr/>
            </a:pPr>
            <a:fld id="{22202325-9486-4791-BEB0-8492BAE467AC}" type="datetimeFigureOut">
              <a:rPr lang="en-GB"/>
              <a:pPr>
                <a:defRPr/>
              </a:pPr>
              <a:t>29/07/2025</a:t>
            </a:fld>
            <a:endParaRPr lang="en-GB"/>
          </a:p>
        </p:txBody>
      </p:sp>
      <p:sp>
        <p:nvSpPr>
          <p:cNvPr id="6" name="Footer Placeholder 4">
            <a:extLst>
              <a:ext uri="{FF2B5EF4-FFF2-40B4-BE49-F238E27FC236}">
                <a16:creationId xmlns:a16="http://schemas.microsoft.com/office/drawing/2014/main" id="{268AF8C2-929B-91BD-7621-2EC8054587E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7187DEB-3A19-6F8F-F816-35058CCF203F}"/>
              </a:ext>
            </a:extLst>
          </p:cNvPr>
          <p:cNvSpPr>
            <a:spLocks noGrp="1"/>
          </p:cNvSpPr>
          <p:nvPr>
            <p:ph type="sldNum" sz="quarter" idx="12"/>
          </p:nvPr>
        </p:nvSpPr>
        <p:spPr/>
        <p:txBody>
          <a:bodyPr/>
          <a:lstStyle>
            <a:lvl1pPr>
              <a:defRPr/>
            </a:lvl1pPr>
          </a:lstStyle>
          <a:p>
            <a:pPr>
              <a:defRPr/>
            </a:pPr>
            <a:fld id="{D785DBB7-CCEF-4B7C-A924-EF306DA959E8}" type="slidenum">
              <a:rPr lang="en-GB" altLang="en-US"/>
              <a:pPr>
                <a:defRPr/>
              </a:pPr>
              <a:t>‹#›</a:t>
            </a:fld>
            <a:endParaRPr lang="en-GB" altLang="en-US"/>
          </a:p>
        </p:txBody>
      </p:sp>
    </p:spTree>
    <p:extLst>
      <p:ext uri="{BB962C8B-B14F-4D97-AF65-F5344CB8AC3E}">
        <p14:creationId xmlns:p14="http://schemas.microsoft.com/office/powerpoint/2010/main" val="2542685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C4CA734-9B8D-A516-7D3C-056148200DC1}"/>
              </a:ext>
            </a:extLst>
          </p:cNvPr>
          <p:cNvSpPr>
            <a:spLocks noGrp="1"/>
          </p:cNvSpPr>
          <p:nvPr>
            <p:ph type="dt" sz="half" idx="10"/>
          </p:nvPr>
        </p:nvSpPr>
        <p:spPr/>
        <p:txBody>
          <a:bodyPr/>
          <a:lstStyle>
            <a:lvl1pPr>
              <a:defRPr/>
            </a:lvl1pPr>
          </a:lstStyle>
          <a:p>
            <a:pPr>
              <a:defRPr/>
            </a:pPr>
            <a:fld id="{BA07CB6F-F884-4CFB-B071-2C739A6E8135}" type="datetimeFigureOut">
              <a:rPr lang="en-GB"/>
              <a:pPr>
                <a:defRPr/>
              </a:pPr>
              <a:t>29/07/2025</a:t>
            </a:fld>
            <a:endParaRPr lang="en-GB"/>
          </a:p>
        </p:txBody>
      </p:sp>
      <p:sp>
        <p:nvSpPr>
          <p:cNvPr id="6" name="Footer Placeholder 4">
            <a:extLst>
              <a:ext uri="{FF2B5EF4-FFF2-40B4-BE49-F238E27FC236}">
                <a16:creationId xmlns:a16="http://schemas.microsoft.com/office/drawing/2014/main" id="{1E55561C-71AB-FF0E-6E03-4920D9EB633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B6DA0B1-DD7B-6906-8BEC-82C0F9DB55E4}"/>
              </a:ext>
            </a:extLst>
          </p:cNvPr>
          <p:cNvSpPr>
            <a:spLocks noGrp="1"/>
          </p:cNvSpPr>
          <p:nvPr>
            <p:ph type="sldNum" sz="quarter" idx="12"/>
          </p:nvPr>
        </p:nvSpPr>
        <p:spPr/>
        <p:txBody>
          <a:bodyPr/>
          <a:lstStyle>
            <a:lvl1pPr>
              <a:defRPr/>
            </a:lvl1pPr>
          </a:lstStyle>
          <a:p>
            <a:pPr>
              <a:defRPr/>
            </a:pPr>
            <a:fld id="{D2804283-ED4D-4E08-8898-501E6AE83FA0}" type="slidenum">
              <a:rPr lang="en-GB" altLang="en-US"/>
              <a:pPr>
                <a:defRPr/>
              </a:pPr>
              <a:t>‹#›</a:t>
            </a:fld>
            <a:endParaRPr lang="en-GB" altLang="en-US"/>
          </a:p>
        </p:txBody>
      </p:sp>
    </p:spTree>
    <p:extLst>
      <p:ext uri="{BB962C8B-B14F-4D97-AF65-F5344CB8AC3E}">
        <p14:creationId xmlns:p14="http://schemas.microsoft.com/office/powerpoint/2010/main" val="928660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0714C1-F1BF-53C1-A88E-27DDEA24D08F}"/>
              </a:ext>
            </a:extLst>
          </p:cNvPr>
          <p:cNvSpPr>
            <a:spLocks noGrp="1"/>
          </p:cNvSpPr>
          <p:nvPr>
            <p:ph type="dt" sz="half" idx="10"/>
          </p:nvPr>
        </p:nvSpPr>
        <p:spPr/>
        <p:txBody>
          <a:bodyPr/>
          <a:lstStyle>
            <a:lvl1pPr>
              <a:defRPr/>
            </a:lvl1pPr>
          </a:lstStyle>
          <a:p>
            <a:pPr>
              <a:defRPr/>
            </a:pPr>
            <a:fld id="{30299F3E-908F-423D-A05C-B7107BAFE82F}" type="datetimeFigureOut">
              <a:rPr lang="en-GB"/>
              <a:pPr>
                <a:defRPr/>
              </a:pPr>
              <a:t>29/07/2025</a:t>
            </a:fld>
            <a:endParaRPr lang="en-GB"/>
          </a:p>
        </p:txBody>
      </p:sp>
      <p:sp>
        <p:nvSpPr>
          <p:cNvPr id="5" name="Footer Placeholder 4">
            <a:extLst>
              <a:ext uri="{FF2B5EF4-FFF2-40B4-BE49-F238E27FC236}">
                <a16:creationId xmlns:a16="http://schemas.microsoft.com/office/drawing/2014/main" id="{4BFB460B-51F6-ED2F-CB63-9C886FB2CC3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F10E556-B20A-6120-2800-6F888C0443CE}"/>
              </a:ext>
            </a:extLst>
          </p:cNvPr>
          <p:cNvSpPr>
            <a:spLocks noGrp="1"/>
          </p:cNvSpPr>
          <p:nvPr>
            <p:ph type="sldNum" sz="quarter" idx="12"/>
          </p:nvPr>
        </p:nvSpPr>
        <p:spPr/>
        <p:txBody>
          <a:bodyPr/>
          <a:lstStyle>
            <a:lvl1pPr>
              <a:defRPr/>
            </a:lvl1pPr>
          </a:lstStyle>
          <a:p>
            <a:pPr>
              <a:defRPr/>
            </a:pPr>
            <a:fld id="{ADDE9285-18A4-4FAB-A34B-7DD98C7759D4}" type="slidenum">
              <a:rPr lang="en-GB" altLang="en-US"/>
              <a:pPr>
                <a:defRPr/>
              </a:pPr>
              <a:t>‹#›</a:t>
            </a:fld>
            <a:endParaRPr lang="en-GB" altLang="en-US"/>
          </a:p>
        </p:txBody>
      </p:sp>
    </p:spTree>
    <p:extLst>
      <p:ext uri="{BB962C8B-B14F-4D97-AF65-F5344CB8AC3E}">
        <p14:creationId xmlns:p14="http://schemas.microsoft.com/office/powerpoint/2010/main" val="40358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9DA5CC-00CE-B1D5-2628-46CB2C770828}"/>
              </a:ext>
            </a:extLst>
          </p:cNvPr>
          <p:cNvSpPr>
            <a:spLocks noGrp="1"/>
          </p:cNvSpPr>
          <p:nvPr>
            <p:ph type="dt" sz="half" idx="10"/>
          </p:nvPr>
        </p:nvSpPr>
        <p:spPr/>
        <p:txBody>
          <a:bodyPr/>
          <a:lstStyle>
            <a:lvl1pPr>
              <a:defRPr/>
            </a:lvl1pPr>
          </a:lstStyle>
          <a:p>
            <a:pPr>
              <a:defRPr/>
            </a:pPr>
            <a:fld id="{3E06CFFA-6E91-45BC-8449-2E6BD255F84C}" type="datetimeFigureOut">
              <a:rPr lang="en-GB"/>
              <a:pPr>
                <a:defRPr/>
              </a:pPr>
              <a:t>29/07/2025</a:t>
            </a:fld>
            <a:endParaRPr lang="en-GB"/>
          </a:p>
        </p:txBody>
      </p:sp>
      <p:sp>
        <p:nvSpPr>
          <p:cNvPr id="5" name="Footer Placeholder 4">
            <a:extLst>
              <a:ext uri="{FF2B5EF4-FFF2-40B4-BE49-F238E27FC236}">
                <a16:creationId xmlns:a16="http://schemas.microsoft.com/office/drawing/2014/main" id="{31D2A93B-DB37-9011-51B3-51171445ABE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2FFA7F7-711E-DF26-7323-F53C54AC20F2}"/>
              </a:ext>
            </a:extLst>
          </p:cNvPr>
          <p:cNvSpPr>
            <a:spLocks noGrp="1"/>
          </p:cNvSpPr>
          <p:nvPr>
            <p:ph type="sldNum" sz="quarter" idx="12"/>
          </p:nvPr>
        </p:nvSpPr>
        <p:spPr/>
        <p:txBody>
          <a:bodyPr/>
          <a:lstStyle>
            <a:lvl1pPr>
              <a:defRPr/>
            </a:lvl1pPr>
          </a:lstStyle>
          <a:p>
            <a:pPr>
              <a:defRPr/>
            </a:pPr>
            <a:fld id="{B1D017BB-7912-4C17-8677-70AE6A3CCBB8}" type="slidenum">
              <a:rPr lang="en-GB" altLang="en-US"/>
              <a:pPr>
                <a:defRPr/>
              </a:pPr>
              <a:t>‹#›</a:t>
            </a:fld>
            <a:endParaRPr lang="en-GB" altLang="en-US"/>
          </a:p>
        </p:txBody>
      </p:sp>
    </p:spTree>
    <p:extLst>
      <p:ext uri="{BB962C8B-B14F-4D97-AF65-F5344CB8AC3E}">
        <p14:creationId xmlns:p14="http://schemas.microsoft.com/office/powerpoint/2010/main" val="369987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C762D89-E379-A1FA-4903-7D26380E62F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0E1D86C-1000-195E-BCF0-4FD1AA5F01B1}"/>
              </a:ext>
            </a:extLst>
          </p:cNvPr>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5D4FB9C-B272-D5C5-3D5C-58B0B1370543}"/>
              </a:ext>
            </a:extLst>
          </p:cNvPr>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5D9F701-8049-46BA-A213-D1B8E778773A}" type="datetimeFigureOut">
              <a:rPr lang="en-GB"/>
              <a:pPr>
                <a:defRPr/>
              </a:pPr>
              <a:t>29/07/2025</a:t>
            </a:fld>
            <a:endParaRPr lang="en-GB"/>
          </a:p>
        </p:txBody>
      </p:sp>
      <p:sp>
        <p:nvSpPr>
          <p:cNvPr id="5" name="Footer Placeholder 4">
            <a:extLst>
              <a:ext uri="{FF2B5EF4-FFF2-40B4-BE49-F238E27FC236}">
                <a16:creationId xmlns:a16="http://schemas.microsoft.com/office/drawing/2014/main" id="{31BAA32A-5D99-92E0-4862-FF1A16267E66}"/>
              </a:ext>
            </a:extLst>
          </p:cNvPr>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68950F2E-67D0-FB94-AFF7-176301E9B5D2}"/>
              </a:ext>
            </a:extLst>
          </p:cNvPr>
          <p:cNvSpPr>
            <a:spLocks noGrp="1"/>
          </p:cNvSpPr>
          <p:nvPr>
            <p:ph type="sldNum" sz="quarter" idx="4"/>
          </p:nvPr>
        </p:nvSpPr>
        <p:spPr>
          <a:xfrm>
            <a:off x="6553200" y="6356356"/>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2BF15FA-3D02-4965-AAC0-C6E3C604055F}" type="slidenum">
              <a:rPr lang="en-GB" altLang="en-US"/>
              <a:pPr>
                <a:defRPr/>
              </a:pPr>
              <a:t>‹#›</a:t>
            </a:fld>
            <a:endParaRPr lang="en-GB" altLang="en-US"/>
          </a:p>
        </p:txBody>
      </p:sp>
    </p:spTree>
    <p:extLst>
      <p:ext uri="{BB962C8B-B14F-4D97-AF65-F5344CB8AC3E}">
        <p14:creationId xmlns:p14="http://schemas.microsoft.com/office/powerpoint/2010/main" val="1964231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bera.ac.uk/publication/exploring-and-enhancing-the-role-of-teacher-educators-inpromoting-socially-just-mathematics-teaching-practices" TargetMode="External"/><Relationship Id="rId4" Type="http://schemas.openxmlformats.org/officeDocument/2006/relationships/hyperlink" Target="http://www.mathsocialjustic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nesco.org/en/inclusion-education/need-kno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cubed.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cubed.org/resource/growth-mindse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cubed.org/resources/bunbelievable-the-hidden-thirst-of-a-burge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cubed.org/wp-content/uploads/2020/09/HandWashing.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unesco.org/en/inclusion-education/need-kno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8447016-7240-D3F2-501F-6BC1C29AEF35}"/>
              </a:ext>
            </a:extLst>
          </p:cNvPr>
          <p:cNvSpPr>
            <a:spLocks noGrp="1"/>
          </p:cNvSpPr>
          <p:nvPr>
            <p:ph type="ctrTitle"/>
          </p:nvPr>
        </p:nvSpPr>
        <p:spPr>
          <a:xfrm>
            <a:off x="683568" y="1412776"/>
            <a:ext cx="7776864" cy="3888432"/>
          </a:xfrm>
        </p:spPr>
        <p:txBody>
          <a:bodyPr/>
          <a:lstStyle/>
          <a:p>
            <a:pPr algn="l" eaLnBrk="1" hangingPunct="1"/>
            <a:r>
              <a:rPr lang="en-GB" altLang="en-US" sz="3200" b="1" dirty="0">
                <a:solidFill>
                  <a:srgbClr val="002060"/>
                </a:solidFill>
              </a:rPr>
              <a:t>Workshop 1: </a:t>
            </a:r>
            <a:r>
              <a:rPr lang="en-GB" altLang="en-US" sz="3200" b="1" i="1" dirty="0">
                <a:solidFill>
                  <a:srgbClr val="002060"/>
                </a:solidFill>
              </a:rPr>
              <a:t>Socially just approaches to inclusion in mathematics</a:t>
            </a:r>
            <a:br>
              <a:rPr lang="en-GB" altLang="en-US" sz="2800" b="1" dirty="0">
                <a:solidFill>
                  <a:srgbClr val="002060"/>
                </a:solidFill>
              </a:rPr>
            </a:br>
            <a:br>
              <a:rPr lang="en-GB" altLang="en-US" sz="2800" b="1" dirty="0">
                <a:solidFill>
                  <a:srgbClr val="002060"/>
                </a:solidFill>
              </a:rPr>
            </a:br>
            <a:r>
              <a:rPr lang="en-GB" altLang="en-US" sz="2000" dirty="0">
                <a:solidFill>
                  <a:srgbClr val="002060"/>
                </a:solidFill>
              </a:rPr>
              <a:t>One of a series of professional development workshops on promoting socially just mathematics teaching developed by members of the Teaching Maths for Social Justice Network and freely available via the network’s website: </a:t>
            </a:r>
            <a:r>
              <a:rPr lang="en-GB" altLang="en-US" sz="2000" dirty="0">
                <a:solidFill>
                  <a:srgbClr val="002060"/>
                </a:solidFill>
                <a:hlinkClick r:id="rId4"/>
              </a:rPr>
              <a:t>www.mathsocialjustice.org</a:t>
            </a:r>
            <a:r>
              <a:rPr lang="en-GB" altLang="en-US" sz="2000" dirty="0">
                <a:solidFill>
                  <a:srgbClr val="002060"/>
                </a:solidFill>
              </a:rPr>
              <a:t> </a:t>
            </a:r>
            <a:br>
              <a:rPr lang="en-GB" altLang="en-US" sz="2000" dirty="0">
                <a:solidFill>
                  <a:srgbClr val="002060"/>
                </a:solidFill>
              </a:rPr>
            </a:br>
            <a:br>
              <a:rPr lang="en-GB" altLang="en-US" sz="2000" dirty="0">
                <a:solidFill>
                  <a:srgbClr val="002060"/>
                </a:solidFill>
              </a:rPr>
            </a:br>
            <a:r>
              <a:rPr lang="en-GB" altLang="en-US" sz="2000" dirty="0">
                <a:solidFill>
                  <a:srgbClr val="002060"/>
                </a:solidFill>
              </a:rPr>
              <a:t>The development of this workshop was supported by funding from the </a:t>
            </a:r>
            <a:r>
              <a:rPr lang="en-GB" altLang="en-US" sz="2000" dirty="0">
                <a:solidFill>
                  <a:srgbClr val="002060"/>
                </a:solidFill>
                <a:hlinkClick r:id="rId5"/>
              </a:rPr>
              <a:t>BERA Small Grant Fund</a:t>
            </a:r>
            <a:r>
              <a:rPr lang="en-GB" altLang="en-US" sz="2000" dirty="0">
                <a:solidFill>
                  <a:srgbClr val="002060"/>
                </a:solidFill>
              </a:rPr>
              <a:t> awarded to Pete Wright and a team of </a:t>
            </a:r>
            <a:br>
              <a:rPr lang="en-GB" altLang="en-US" sz="2000" dirty="0">
                <a:solidFill>
                  <a:srgbClr val="002060"/>
                </a:solidFill>
              </a:rPr>
            </a:br>
            <a:r>
              <a:rPr lang="en-GB" altLang="en-US" sz="2000" dirty="0">
                <a:solidFill>
                  <a:srgbClr val="002060"/>
                </a:solidFill>
              </a:rPr>
              <a:t>co-researchers from the TMSJN.</a:t>
            </a:r>
            <a:endParaRPr lang="en-GB" altLang="en-US" sz="20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C78C5A31-B847-DD05-D24F-D5751F739EB0}"/>
              </a:ext>
            </a:extLst>
          </p:cNvPr>
          <p:cNvSpPr>
            <a:spLocks noGrp="1"/>
          </p:cNvSpPr>
          <p:nvPr>
            <p:ph idx="1"/>
          </p:nvPr>
        </p:nvSpPr>
        <p:spPr>
          <a:xfrm>
            <a:off x="522000" y="872716"/>
            <a:ext cx="8100000" cy="5112568"/>
          </a:xfrm>
          <a:solidFill>
            <a:srgbClr val="F9F5E3"/>
          </a:solidFill>
        </p:spPr>
        <p:txBody>
          <a:bodyPr/>
          <a:lstStyle/>
          <a:p>
            <a:pPr marL="0" indent="0" eaLnBrk="1" hangingPunct="1">
              <a:buNone/>
            </a:pPr>
            <a:r>
              <a:rPr lang="en-GB" altLang="en-US" b="1" dirty="0">
                <a:solidFill>
                  <a:srgbClr val="002060"/>
                </a:solidFill>
              </a:rPr>
              <a:t>Features of workshop:</a:t>
            </a:r>
          </a:p>
          <a:p>
            <a:pPr eaLnBrk="1" hangingPunct="1"/>
            <a:r>
              <a:rPr lang="en-GB" altLang="en-US" dirty="0">
                <a:solidFill>
                  <a:srgbClr val="002060"/>
                </a:solidFill>
              </a:rPr>
              <a:t>Engage with some classroom activities.</a:t>
            </a:r>
          </a:p>
          <a:p>
            <a:pPr eaLnBrk="1" hangingPunct="1"/>
            <a:r>
              <a:rPr lang="en-GB" altLang="en-US" dirty="0">
                <a:solidFill>
                  <a:srgbClr val="002060"/>
                </a:solidFill>
              </a:rPr>
              <a:t>Opportunities to talk/discuss/contribute.</a:t>
            </a:r>
          </a:p>
          <a:p>
            <a:pPr eaLnBrk="1" hangingPunct="1"/>
            <a:r>
              <a:rPr lang="en-GB" altLang="en-US" dirty="0">
                <a:solidFill>
                  <a:srgbClr val="002060"/>
                </a:solidFill>
              </a:rPr>
              <a:t>Model and discuss pedagogies.</a:t>
            </a:r>
          </a:p>
          <a:p>
            <a:pPr eaLnBrk="1" hangingPunct="1"/>
            <a:r>
              <a:rPr lang="en-GB" altLang="en-US" dirty="0">
                <a:solidFill>
                  <a:srgbClr val="002060"/>
                </a:solidFill>
              </a:rPr>
              <a:t>Critically reflect on existing practice.</a:t>
            </a:r>
          </a:p>
          <a:p>
            <a:pPr eaLnBrk="1" hangingPunct="1"/>
            <a:r>
              <a:rPr lang="en-GB" altLang="en-US" dirty="0">
                <a:solidFill>
                  <a:srgbClr val="002060"/>
                </a:solidFill>
              </a:rPr>
              <a:t>Question and challenge prior assumptions.</a:t>
            </a:r>
          </a:p>
          <a:p>
            <a:pPr eaLnBrk="1" hangingPunct="1"/>
            <a:r>
              <a:rPr lang="en-GB" altLang="en-US" dirty="0">
                <a:solidFill>
                  <a:srgbClr val="002060"/>
                </a:solidFill>
              </a:rPr>
              <a:t>Reflect on constraints/opportunities.</a:t>
            </a:r>
          </a:p>
          <a:p>
            <a:pPr eaLnBrk="1" hangingPunct="1"/>
            <a:r>
              <a:rPr lang="en-GB" altLang="en-US" dirty="0">
                <a:solidFill>
                  <a:srgbClr val="002060"/>
                </a:solidFill>
              </a:rPr>
              <a:t>Consider implications for future practice.</a:t>
            </a:r>
          </a:p>
          <a:p>
            <a:pPr eaLnBrk="1" hangingPunct="1"/>
            <a:endParaRPr lang="en-GB" altLang="en-US"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97D7-CB87-9E5D-2E6C-6AC6F161E341}"/>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46423BCC-A3A3-215B-48C0-AB277B56B7F8}"/>
              </a:ext>
            </a:extLst>
          </p:cNvPr>
          <p:cNvSpPr>
            <a:spLocks noGrp="1"/>
          </p:cNvSpPr>
          <p:nvPr>
            <p:ph idx="1"/>
          </p:nvPr>
        </p:nvSpPr>
        <p:spPr>
          <a:xfrm>
            <a:off x="522000" y="638690"/>
            <a:ext cx="8100000" cy="5580620"/>
          </a:xfrm>
          <a:solidFill>
            <a:srgbClr val="F9F5E3"/>
          </a:solidFill>
        </p:spPr>
        <p:txBody>
          <a:bodyPr/>
          <a:lstStyle/>
          <a:p>
            <a:pPr marL="0" indent="0" eaLnBrk="1" hangingPunct="1">
              <a:buNone/>
            </a:pPr>
            <a:r>
              <a:rPr lang="en-GB" altLang="en-US" b="1" dirty="0">
                <a:solidFill>
                  <a:srgbClr val="002060"/>
                </a:solidFill>
              </a:rPr>
              <a:t>Why is inclusion a social justice issue?</a:t>
            </a:r>
          </a:p>
          <a:p>
            <a:pPr marL="0" indent="0" eaLnBrk="1" hangingPunct="1">
              <a:buNone/>
            </a:pPr>
            <a:r>
              <a:rPr lang="en-GB" altLang="en-US" sz="2400" i="1" dirty="0">
                <a:solidFill>
                  <a:srgbClr val="002060"/>
                </a:solidFill>
              </a:rPr>
              <a:t>“The right to education aims to ensure everyone achieves their human right to access quality education throughout life. An inclusive approach to education means that each individual’s needs are taken into account and that all learners participate and achieve together. It acknowledges that all children can learn and that every child has unique characteristics, interests, abilities and learning needs. Special focus is placed on learners who may be at risk of marginalization, exclusion or underachievement. For example, where a child has a disability he or she would not be separated from other learners in school and learning assessments and progress would take the disability into account.”</a:t>
            </a:r>
          </a:p>
          <a:p>
            <a:pPr marL="0" indent="0" algn="r" eaLnBrk="1" hangingPunct="1">
              <a:buNone/>
            </a:pPr>
            <a:r>
              <a:rPr lang="en-GB" altLang="en-US" sz="2200" dirty="0">
                <a:solidFill>
                  <a:srgbClr val="002060"/>
                </a:solidFill>
              </a:rPr>
              <a:t>UNESCO (2024) </a:t>
            </a:r>
            <a:r>
              <a:rPr lang="en-GB" altLang="en-US" sz="2200" i="1" dirty="0">
                <a:solidFill>
                  <a:srgbClr val="002060"/>
                </a:solidFill>
                <a:hlinkClick r:id="rId3"/>
              </a:rPr>
              <a:t>What you need to know about inclusion in education</a:t>
            </a:r>
            <a:endParaRPr lang="en-GB" altLang="en-US" sz="2200" i="1" dirty="0">
              <a:solidFill>
                <a:srgbClr val="002060"/>
              </a:solidFill>
            </a:endParaRPr>
          </a:p>
          <a:p>
            <a:pPr eaLnBrk="1" hangingPunct="1"/>
            <a:endParaRPr lang="en-GB" altLang="en-US" sz="24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1822844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0B0FB-5E47-B164-06E4-DAD056899AB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D5FFFCEC-72C8-0280-30DD-5DFB3C8A17ED}"/>
              </a:ext>
            </a:extLst>
          </p:cNvPr>
          <p:cNvSpPr>
            <a:spLocks noGrp="1"/>
          </p:cNvSpPr>
          <p:nvPr>
            <p:ph idx="1"/>
          </p:nvPr>
        </p:nvSpPr>
        <p:spPr>
          <a:xfrm>
            <a:off x="522000" y="1025733"/>
            <a:ext cx="8100000" cy="4806534"/>
          </a:xfrm>
          <a:solidFill>
            <a:srgbClr val="F9F5E3"/>
          </a:solidFill>
        </p:spPr>
        <p:txBody>
          <a:bodyPr/>
          <a:lstStyle/>
          <a:p>
            <a:pPr marL="0" indent="0" eaLnBrk="1" hangingPunct="1">
              <a:buNone/>
            </a:pPr>
            <a:r>
              <a:rPr lang="en-GB" altLang="en-US" b="1" dirty="0">
                <a:solidFill>
                  <a:srgbClr val="002060"/>
                </a:solidFill>
              </a:rPr>
              <a:t>Why is inclusion a social justice issue?</a:t>
            </a:r>
          </a:p>
          <a:p>
            <a:pPr marL="0" indent="0" eaLnBrk="1" hangingPunct="1">
              <a:buNone/>
            </a:pPr>
            <a:r>
              <a:rPr lang="en-GB" altLang="en-US" sz="2400" i="1" dirty="0">
                <a:solidFill>
                  <a:srgbClr val="002060"/>
                </a:solidFill>
              </a:rPr>
              <a:t>“Critical [socially just] mathematics education is concerned with the social and political aspects of the learning of mathematics. It is concerned with providing access to mathematical ideas for everybody independent of colour of skin, gender and class. It is concerned with the use and function of mathematics in practice, being an advanced technological application or an everyday use. It is concerned with the life in the classroom, which should represent a democratic forum, where ideas are presented and negotiated. It is concerned with the development of critical citizenship.”</a:t>
            </a:r>
          </a:p>
          <a:p>
            <a:pPr marL="0" indent="0" algn="r" eaLnBrk="1" hangingPunct="1">
              <a:buNone/>
            </a:pPr>
            <a:r>
              <a:rPr lang="en-GB" altLang="en-US" sz="2400" dirty="0">
                <a:solidFill>
                  <a:srgbClr val="002060"/>
                </a:solidFill>
              </a:rPr>
              <a:t>(</a:t>
            </a:r>
            <a:r>
              <a:rPr lang="en-GB" altLang="en-US" sz="2400" dirty="0" err="1">
                <a:solidFill>
                  <a:srgbClr val="002060"/>
                </a:solidFill>
              </a:rPr>
              <a:t>Skovsmose</a:t>
            </a:r>
            <a:r>
              <a:rPr lang="en-GB" altLang="en-US" sz="2400" dirty="0">
                <a:solidFill>
                  <a:srgbClr val="002060"/>
                </a:solidFill>
              </a:rPr>
              <a:t> &amp; Borba, 2004)</a:t>
            </a:r>
          </a:p>
          <a:p>
            <a:pPr eaLnBrk="1" hangingPunct="1"/>
            <a:endParaRPr lang="en-GB" altLang="en-US" dirty="0">
              <a:solidFill>
                <a:srgbClr val="002060"/>
              </a:solidFill>
            </a:endParaRPr>
          </a:p>
        </p:txBody>
      </p:sp>
    </p:spTree>
    <p:extLst>
      <p:ext uri="{BB962C8B-B14F-4D97-AF65-F5344CB8AC3E}">
        <p14:creationId xmlns:p14="http://schemas.microsoft.com/office/powerpoint/2010/main" val="50461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A9C2-4452-198A-BECE-30F838F380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A117221F-69DD-96A6-68E7-D646AB5D3110}"/>
              </a:ext>
            </a:extLst>
          </p:cNvPr>
          <p:cNvSpPr>
            <a:spLocks noGrp="1"/>
          </p:cNvSpPr>
          <p:nvPr>
            <p:ph idx="1"/>
          </p:nvPr>
        </p:nvSpPr>
        <p:spPr>
          <a:xfrm>
            <a:off x="522000" y="656692"/>
            <a:ext cx="8100000" cy="5544616"/>
          </a:xfrm>
          <a:solidFill>
            <a:srgbClr val="F9F5E3"/>
          </a:solidFill>
        </p:spPr>
        <p:txBody>
          <a:bodyPr/>
          <a:lstStyle/>
          <a:p>
            <a:pPr marL="0" indent="0" eaLnBrk="1" hangingPunct="1">
              <a:buNone/>
            </a:pPr>
            <a:r>
              <a:rPr lang="en-GB" altLang="en-US" b="1" dirty="0">
                <a:solidFill>
                  <a:srgbClr val="002060"/>
                </a:solidFill>
              </a:rPr>
              <a:t>Why is inclusion a social justice issue?</a:t>
            </a:r>
          </a:p>
          <a:p>
            <a:pPr marL="0" indent="0" eaLnBrk="1" hangingPunct="1">
              <a:buNone/>
            </a:pPr>
            <a:r>
              <a:rPr lang="en-GB" altLang="en-US" sz="2800" i="1" dirty="0">
                <a:solidFill>
                  <a:srgbClr val="002060"/>
                </a:solidFill>
              </a:rPr>
              <a:t>Keep a record of the following (for later reflection):</a:t>
            </a:r>
          </a:p>
          <a:p>
            <a:pPr eaLnBrk="1" hangingPunct="1"/>
            <a:r>
              <a:rPr lang="en-GB" altLang="en-US" sz="2800" dirty="0">
                <a:solidFill>
                  <a:srgbClr val="002060"/>
                </a:solidFill>
              </a:rPr>
              <a:t>Imagine a non-inclusive mathematics lesson</a:t>
            </a:r>
            <a:br>
              <a:rPr lang="en-GB" altLang="en-US" sz="2800" dirty="0">
                <a:solidFill>
                  <a:srgbClr val="002060"/>
                </a:solidFill>
              </a:rPr>
            </a:br>
            <a:r>
              <a:rPr lang="en-GB" altLang="en-US" sz="2800" dirty="0">
                <a:solidFill>
                  <a:srgbClr val="002060"/>
                </a:solidFill>
              </a:rPr>
              <a:t>(or think about one you have observed recently).</a:t>
            </a:r>
          </a:p>
          <a:p>
            <a:pPr eaLnBrk="1" hangingPunct="1"/>
            <a:r>
              <a:rPr lang="en-GB" altLang="en-US" sz="2800" dirty="0">
                <a:solidFill>
                  <a:srgbClr val="002060"/>
                </a:solidFill>
              </a:rPr>
              <a:t>Describe what you see.</a:t>
            </a:r>
          </a:p>
          <a:p>
            <a:pPr eaLnBrk="1" hangingPunct="1"/>
            <a:r>
              <a:rPr lang="en-GB" altLang="en-US" sz="2800" dirty="0">
                <a:solidFill>
                  <a:srgbClr val="002060"/>
                </a:solidFill>
              </a:rPr>
              <a:t>Who is excluded?</a:t>
            </a:r>
          </a:p>
          <a:p>
            <a:pPr eaLnBrk="1" hangingPunct="1"/>
            <a:r>
              <a:rPr lang="en-GB" altLang="en-US" sz="2800" dirty="0">
                <a:solidFill>
                  <a:srgbClr val="002060"/>
                </a:solidFill>
              </a:rPr>
              <a:t>How are they excluded?</a:t>
            </a:r>
          </a:p>
          <a:p>
            <a:pPr eaLnBrk="1" hangingPunct="1"/>
            <a:r>
              <a:rPr lang="en-GB" altLang="en-US" sz="2800" dirty="0">
                <a:solidFill>
                  <a:srgbClr val="002060"/>
                </a:solidFill>
              </a:rPr>
              <a:t>How does this exclusion relate to …</a:t>
            </a:r>
          </a:p>
          <a:p>
            <a:pPr lvl="1" eaLnBrk="1" hangingPunct="1"/>
            <a:r>
              <a:rPr lang="en-GB" altLang="en-US" sz="2400" dirty="0">
                <a:solidFill>
                  <a:srgbClr val="002060"/>
                </a:solidFill>
              </a:rPr>
              <a:t>Learning activities? Teaching approaches?</a:t>
            </a:r>
          </a:p>
          <a:p>
            <a:pPr lvl="1" eaLnBrk="1" hangingPunct="1"/>
            <a:r>
              <a:rPr lang="en-GB" altLang="en-US" sz="2400" dirty="0">
                <a:solidFill>
                  <a:srgbClr val="002060"/>
                </a:solidFill>
              </a:rPr>
              <a:t>Classroom organisation? Resources?</a:t>
            </a:r>
          </a:p>
          <a:p>
            <a:pPr lvl="1" eaLnBrk="1" hangingPunct="1"/>
            <a:r>
              <a:rPr lang="en-GB" altLang="en-US" sz="2400" dirty="0">
                <a:solidFill>
                  <a:srgbClr val="002060"/>
                </a:solidFill>
              </a:rPr>
              <a:t>Expectations of the whole class/individuals?</a:t>
            </a:r>
          </a:p>
          <a:p>
            <a:pPr lvl="1" eaLnBrk="1" hangingPunct="1"/>
            <a:endParaRPr lang="en-GB" altLang="en-US" sz="2400" dirty="0">
              <a:solidFill>
                <a:srgbClr val="002060"/>
              </a:solidFill>
            </a:endParaRPr>
          </a:p>
          <a:p>
            <a:pPr eaLnBrk="1" hangingPunct="1"/>
            <a:endParaRPr lang="en-GB" altLang="en-US" sz="28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2184260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4495-A6F2-E101-D96D-0EA9BAAEAEF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202B8-B3AF-9F17-776E-DE0370CC45BA}"/>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Discussion</a:t>
            </a:r>
          </a:p>
          <a:p>
            <a:pPr marL="0" indent="0" eaLnBrk="1" hangingPunct="1">
              <a:buNone/>
            </a:pPr>
            <a:r>
              <a:rPr lang="en-GB" altLang="en-US" sz="2000" b="1" dirty="0">
                <a:solidFill>
                  <a:srgbClr val="002060"/>
                </a:solidFill>
              </a:rPr>
              <a:t>To what extent do you agree or disagree with the following statements …?</a:t>
            </a:r>
          </a:p>
          <a:p>
            <a:pPr marL="457200" indent="-457200" eaLnBrk="1" hangingPunct="1">
              <a:buFont typeface="+mj-lt"/>
              <a:buAutoNum type="arabicPeriod"/>
            </a:pPr>
            <a:r>
              <a:rPr lang="en-GB" altLang="en-US" sz="2000" i="1" dirty="0">
                <a:solidFill>
                  <a:srgbClr val="002060"/>
                </a:solidFill>
              </a:rPr>
              <a:t>Inclusive maths classrooms are hard.</a:t>
            </a:r>
          </a:p>
          <a:p>
            <a:pPr marL="457200" indent="-457200" eaLnBrk="1" hangingPunct="1">
              <a:buFont typeface="+mj-lt"/>
              <a:buAutoNum type="arabicPeriod"/>
            </a:pPr>
            <a:r>
              <a:rPr lang="en-GB" altLang="en-US" sz="2000" i="1" dirty="0">
                <a:solidFill>
                  <a:srgbClr val="002060"/>
                </a:solidFill>
              </a:rPr>
              <a:t>All maths learning is measurable.</a:t>
            </a:r>
          </a:p>
          <a:p>
            <a:pPr marL="457200" indent="-457200" eaLnBrk="1" hangingPunct="1">
              <a:buFont typeface="+mj-lt"/>
              <a:buAutoNum type="arabicPeriod"/>
            </a:pPr>
            <a:r>
              <a:rPr lang="en-GB" altLang="en-US" sz="2000" i="1" dirty="0">
                <a:solidFill>
                  <a:srgbClr val="002060"/>
                </a:solidFill>
              </a:rPr>
              <a:t>All maths learning happens one small step at a time.</a:t>
            </a:r>
          </a:p>
          <a:p>
            <a:pPr marL="457200" indent="-457200" eaLnBrk="1" hangingPunct="1">
              <a:buFont typeface="+mj-lt"/>
              <a:buAutoNum type="arabicPeriod"/>
            </a:pPr>
            <a:r>
              <a:rPr lang="en-GB" altLang="en-US" sz="2000" i="1" dirty="0">
                <a:solidFill>
                  <a:srgbClr val="002060"/>
                </a:solidFill>
              </a:rPr>
              <a:t>All maths learning happens sequentially.</a:t>
            </a:r>
          </a:p>
          <a:p>
            <a:pPr marL="457200" indent="-457200" eaLnBrk="1" hangingPunct="1">
              <a:buFont typeface="+mj-lt"/>
              <a:buAutoNum type="arabicPeriod"/>
            </a:pPr>
            <a:r>
              <a:rPr lang="en-GB" altLang="en-US" sz="2000" i="1" dirty="0">
                <a:solidFill>
                  <a:srgbClr val="002060"/>
                </a:solidFill>
              </a:rPr>
              <a:t>Different learners need different activities.</a:t>
            </a:r>
          </a:p>
          <a:p>
            <a:pPr marL="457200" indent="-457200" eaLnBrk="1" hangingPunct="1">
              <a:buFont typeface="+mj-lt"/>
              <a:buAutoNum type="arabicPeriod"/>
            </a:pPr>
            <a:r>
              <a:rPr lang="en-GB" altLang="en-US" sz="2000" i="1" dirty="0">
                <a:solidFill>
                  <a:srgbClr val="002060"/>
                </a:solidFill>
              </a:rPr>
              <a:t>Maths learning happens best in controlled environments.</a:t>
            </a:r>
          </a:p>
          <a:p>
            <a:pPr marL="457200" indent="-457200" eaLnBrk="1" hangingPunct="1">
              <a:buFont typeface="+mj-lt"/>
              <a:buAutoNum type="arabicPeriod"/>
            </a:pPr>
            <a:r>
              <a:rPr lang="en-GB" altLang="en-US" sz="2000" i="1" dirty="0">
                <a:solidFill>
                  <a:srgbClr val="002060"/>
                </a:solidFill>
              </a:rPr>
              <a:t>Maths learning happens best if the teacher has a clear learning goal in mind.</a:t>
            </a:r>
          </a:p>
          <a:p>
            <a:pPr marL="457200" indent="-457200" eaLnBrk="1" hangingPunct="1">
              <a:buFont typeface="+mj-lt"/>
              <a:buAutoNum type="arabicPeriod"/>
            </a:pPr>
            <a:r>
              <a:rPr lang="en-GB" altLang="en-US" sz="2000" i="1" dirty="0">
                <a:solidFill>
                  <a:srgbClr val="002060"/>
                </a:solidFill>
              </a:rPr>
              <a:t>All children can access the maths curriculum with the right adaptations.</a:t>
            </a:r>
          </a:p>
          <a:p>
            <a:pPr marL="457200" indent="-457200" eaLnBrk="1" hangingPunct="1">
              <a:buFont typeface="+mj-lt"/>
              <a:buAutoNum type="arabicPeriod"/>
            </a:pPr>
            <a:r>
              <a:rPr lang="en-GB" altLang="en-US" sz="2000" i="1" dirty="0">
                <a:solidFill>
                  <a:srgbClr val="002060"/>
                </a:solidFill>
              </a:rPr>
              <a:t>Children's maths work should be neat and tidy.</a:t>
            </a:r>
          </a:p>
          <a:p>
            <a:pPr marL="457200" indent="-457200" eaLnBrk="1" hangingPunct="1">
              <a:buFont typeface="+mj-lt"/>
              <a:buAutoNum type="arabicPeriod"/>
            </a:pPr>
            <a:r>
              <a:rPr lang="en-GB" altLang="en-US" sz="2000" i="1" dirty="0">
                <a:solidFill>
                  <a:srgbClr val="002060"/>
                </a:solidFill>
              </a:rPr>
              <a:t>A good maths lesson plan can be taught by any teacher with the same outcome.</a:t>
            </a:r>
          </a:p>
          <a:p>
            <a:pPr marL="457200" indent="-457200" eaLnBrk="1" hangingPunct="1">
              <a:buFont typeface="+mj-lt"/>
              <a:buAutoNum type="arabicPeriod"/>
            </a:pPr>
            <a:r>
              <a:rPr lang="en-GB" altLang="en-US" sz="2000" i="1" dirty="0">
                <a:solidFill>
                  <a:srgbClr val="002060"/>
                </a:solidFill>
              </a:rPr>
              <a:t>Students with EAL need maths tasks that are less demanding.</a:t>
            </a:r>
          </a:p>
        </p:txBody>
      </p:sp>
    </p:spTree>
    <p:extLst>
      <p:ext uri="{BB962C8B-B14F-4D97-AF65-F5344CB8AC3E}">
        <p14:creationId xmlns:p14="http://schemas.microsoft.com/office/powerpoint/2010/main" val="4205200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A1472-6B18-B492-1DC7-560941F1716E}"/>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F20DE53-53FD-7D37-570B-3F0DCEDED971}"/>
              </a:ext>
            </a:extLst>
          </p:cNvPr>
          <p:cNvSpPr>
            <a:spLocks noGrp="1"/>
          </p:cNvSpPr>
          <p:nvPr>
            <p:ph idx="1"/>
          </p:nvPr>
        </p:nvSpPr>
        <p:spPr>
          <a:xfrm>
            <a:off x="523053" y="398278"/>
            <a:ext cx="8097893" cy="6061443"/>
          </a:xfrm>
          <a:solidFill>
            <a:srgbClr val="F9F5E3"/>
          </a:solidFill>
        </p:spPr>
        <p:txBody>
          <a:bodyPr/>
          <a:lstStyle/>
          <a:p>
            <a:pPr marL="0" indent="0" eaLnBrk="1" hangingPunct="1">
              <a:buNone/>
            </a:pPr>
            <a:r>
              <a:rPr lang="en-GB" altLang="en-US" b="1" dirty="0">
                <a:solidFill>
                  <a:srgbClr val="002060"/>
                </a:solidFill>
              </a:rPr>
              <a:t>What do you notice? What do you wonder?</a:t>
            </a:r>
          </a:p>
          <a:p>
            <a:pPr marL="0" indent="0" eaLnBrk="1" hangingPunct="1">
              <a:buNone/>
            </a:pPr>
            <a:r>
              <a:rPr lang="en-GB" altLang="en-US" sz="2400" dirty="0">
                <a:solidFill>
                  <a:srgbClr val="002060"/>
                </a:solidFill>
              </a:rPr>
              <a:t>The following slides have some prompts from the </a:t>
            </a:r>
            <a:r>
              <a:rPr lang="en-GB" altLang="en-US" sz="2400" dirty="0" err="1">
                <a:solidFill>
                  <a:srgbClr val="002060"/>
                </a:solidFill>
              </a:rPr>
              <a:t>YouCubed</a:t>
            </a:r>
            <a:r>
              <a:rPr lang="en-GB" altLang="en-US" sz="2400" dirty="0">
                <a:solidFill>
                  <a:srgbClr val="002060"/>
                </a:solidFill>
              </a:rPr>
              <a:t> website (</a:t>
            </a:r>
            <a:r>
              <a:rPr lang="en-GB" altLang="en-US" sz="2400" dirty="0">
                <a:solidFill>
                  <a:srgbClr val="002060"/>
                </a:solidFill>
                <a:hlinkClick r:id="rId3"/>
              </a:rPr>
              <a:t>https://www.youcubed.org/</a:t>
            </a:r>
            <a:r>
              <a:rPr lang="en-GB" altLang="en-US" sz="2400" dirty="0">
                <a:solidFill>
                  <a:srgbClr val="002060"/>
                </a:solidFill>
              </a:rPr>
              <a:t> ) that can encourage students to identify and communicate mathematical ideas and pose their own questions to explore.</a:t>
            </a:r>
          </a:p>
          <a:p>
            <a:pPr marL="0" indent="0" eaLnBrk="1" hangingPunct="1">
              <a:buNone/>
            </a:pPr>
            <a:r>
              <a:rPr lang="en-GB" altLang="en-US" sz="2400" dirty="0">
                <a:solidFill>
                  <a:srgbClr val="002060"/>
                </a:solidFill>
              </a:rPr>
              <a:t>These prompts can help to transform students’ mindsets:</a:t>
            </a:r>
          </a:p>
          <a:p>
            <a:pPr marL="0" indent="0" eaLnBrk="1" hangingPunct="1">
              <a:buNone/>
            </a:pPr>
            <a:r>
              <a:rPr lang="en-GB" altLang="en-US" sz="2000" i="1" dirty="0">
                <a:solidFill>
                  <a:srgbClr val="002060"/>
                </a:solidFill>
              </a:rPr>
              <a:t>Students with a fixed mindset are those who are more likely to give up easily, whereas students with a growth mindset are those who keep going even when work is hard, and who are persistent.</a:t>
            </a:r>
          </a:p>
          <a:p>
            <a:pPr marL="0" indent="0" algn="r" eaLnBrk="1" hangingPunct="1">
              <a:buNone/>
            </a:pPr>
            <a:r>
              <a:rPr lang="en-GB" altLang="en-US" sz="2000" dirty="0">
                <a:solidFill>
                  <a:srgbClr val="002060"/>
                </a:solidFill>
              </a:rPr>
              <a:t>(</a:t>
            </a:r>
            <a:r>
              <a:rPr lang="en-GB" altLang="en-US" sz="2000" dirty="0" err="1">
                <a:solidFill>
                  <a:srgbClr val="002060"/>
                </a:solidFill>
              </a:rPr>
              <a:t>YouCubed</a:t>
            </a:r>
            <a:r>
              <a:rPr lang="en-GB" altLang="en-US" sz="2000" dirty="0">
                <a:solidFill>
                  <a:srgbClr val="002060"/>
                </a:solidFill>
              </a:rPr>
              <a:t>: </a:t>
            </a:r>
            <a:r>
              <a:rPr lang="en-GB" altLang="en-US" sz="2000" dirty="0">
                <a:solidFill>
                  <a:srgbClr val="002060"/>
                </a:solidFill>
                <a:hlinkClick r:id="rId4"/>
              </a:rPr>
              <a:t>https://www.youcubed.org/resource/growth-mindset/</a:t>
            </a:r>
            <a:r>
              <a:rPr lang="en-GB" altLang="en-US" sz="2000" dirty="0">
                <a:solidFill>
                  <a:srgbClr val="002060"/>
                </a:solidFill>
              </a:rPr>
              <a:t> )</a:t>
            </a:r>
          </a:p>
          <a:p>
            <a:pPr marL="0" indent="0" eaLnBrk="1" hangingPunct="1">
              <a:buNone/>
            </a:pPr>
            <a:r>
              <a:rPr lang="en-GB" altLang="en-US" sz="2400" dirty="0">
                <a:solidFill>
                  <a:srgbClr val="002060"/>
                </a:solidFill>
              </a:rPr>
              <a:t>Choose some of the prompts to explore. For each prompt:</a:t>
            </a:r>
          </a:p>
          <a:p>
            <a:pPr eaLnBrk="1" hangingPunct="1"/>
            <a:r>
              <a:rPr lang="en-GB" altLang="en-US" sz="2400" dirty="0">
                <a:solidFill>
                  <a:srgbClr val="002060"/>
                </a:solidFill>
              </a:rPr>
              <a:t>Think about: </a:t>
            </a:r>
            <a:r>
              <a:rPr lang="en-GB" altLang="en-US" sz="2400" i="1" dirty="0">
                <a:solidFill>
                  <a:srgbClr val="002060"/>
                </a:solidFill>
              </a:rPr>
              <a:t>What do you notice? What do you wonder?</a:t>
            </a:r>
          </a:p>
          <a:p>
            <a:pPr eaLnBrk="1" hangingPunct="1"/>
            <a:r>
              <a:rPr lang="en-GB" altLang="en-US" sz="2400" i="1" dirty="0">
                <a:solidFill>
                  <a:srgbClr val="002060"/>
                </a:solidFill>
              </a:rPr>
              <a:t>To what extent is the activity socially just? Why?</a:t>
            </a:r>
          </a:p>
          <a:p>
            <a:pPr eaLnBrk="1" hangingPunct="1"/>
            <a:r>
              <a:rPr lang="en-GB" altLang="en-US" sz="2400" dirty="0">
                <a:solidFill>
                  <a:srgbClr val="002060"/>
                </a:solidFill>
              </a:rPr>
              <a:t>Consider how you might use the prompt to promote inclusive practice within a mathematics classroom.</a:t>
            </a:r>
          </a:p>
          <a:p>
            <a:pPr eaLnBrk="1" hangingPunct="1"/>
            <a:endParaRPr lang="en-GB" altLang="en-US" dirty="0">
              <a:solidFill>
                <a:srgbClr val="002060"/>
              </a:solidFill>
            </a:endParaRPr>
          </a:p>
        </p:txBody>
      </p:sp>
    </p:spTree>
    <p:extLst>
      <p:ext uri="{BB962C8B-B14F-4D97-AF65-F5344CB8AC3E}">
        <p14:creationId xmlns:p14="http://schemas.microsoft.com/office/powerpoint/2010/main" val="133316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8BF2-EC7D-49A1-E5A6-4A4880567E7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67F75B5B-20C9-6153-EB95-3439DCDD00AC}"/>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b="1" dirty="0">
              <a:solidFill>
                <a:srgbClr val="002060"/>
              </a:solidFill>
            </a:endParaRPr>
          </a:p>
          <a:p>
            <a:pPr marL="400050" lvl="1" indent="0" eaLnBrk="1" hangingPunct="1">
              <a:buNone/>
            </a:pPr>
            <a:r>
              <a:rPr lang="en-GB" altLang="en-US" b="1" dirty="0">
                <a:solidFill>
                  <a:srgbClr val="002060"/>
                </a:solidFill>
              </a:rPr>
              <a:t>What do you notice? What do you wonder?</a:t>
            </a:r>
          </a:p>
          <a:p>
            <a:pPr marL="400050" lvl="1" indent="0" eaLnBrk="1" hangingPunct="1">
              <a:buNone/>
            </a:pPr>
            <a:r>
              <a:rPr lang="en-GB" altLang="en-US" sz="2400" dirty="0">
                <a:solidFill>
                  <a:srgbClr val="002060"/>
                </a:solidFill>
                <a:hlinkClick r:id="rId3"/>
              </a:rPr>
              <a:t>The Hidden thirst of a burger</a:t>
            </a:r>
            <a:endParaRPr lang="en-GB" altLang="en-US" sz="2400" dirty="0">
              <a:solidFill>
                <a:srgbClr val="002060"/>
              </a:solidFill>
            </a:endParaRPr>
          </a:p>
          <a:p>
            <a:pPr marL="0" indent="0" eaLnBrk="1" hangingPunct="1">
              <a:buNone/>
            </a:pPr>
            <a:endParaRPr lang="en-GB" altLang="en-US" dirty="0">
              <a:solidFill>
                <a:srgbClr val="002060"/>
              </a:solidFill>
            </a:endParaRPr>
          </a:p>
        </p:txBody>
      </p:sp>
      <p:pic>
        <p:nvPicPr>
          <p:cNvPr id="2" name="Picture 1">
            <a:extLst>
              <a:ext uri="{FF2B5EF4-FFF2-40B4-BE49-F238E27FC236}">
                <a16:creationId xmlns:a16="http://schemas.microsoft.com/office/drawing/2014/main" id="{852169AF-301B-5A38-0A64-35E41CB7ED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1824" y="1844824"/>
            <a:ext cx="7740352" cy="4411720"/>
          </a:xfrm>
          <a:prstGeom prst="rect">
            <a:avLst/>
          </a:prstGeom>
        </p:spPr>
      </p:pic>
      <p:pic>
        <p:nvPicPr>
          <p:cNvPr id="3" name="Picture 2" descr="A black background with text&#10;&#10;AI-generated content may be incorrect.">
            <a:extLst>
              <a:ext uri="{FF2B5EF4-FFF2-40B4-BE49-F238E27FC236}">
                <a16:creationId xmlns:a16="http://schemas.microsoft.com/office/drawing/2014/main" id="{D2DED2A9-F3C7-AEFA-46B9-2C92FB31C8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67944" y="2564904"/>
            <a:ext cx="1656184" cy="3834301"/>
          </a:xfrm>
          <a:prstGeom prst="rect">
            <a:avLst/>
          </a:prstGeom>
        </p:spPr>
      </p:pic>
    </p:spTree>
    <p:extLst>
      <p:ext uri="{BB962C8B-B14F-4D97-AF65-F5344CB8AC3E}">
        <p14:creationId xmlns:p14="http://schemas.microsoft.com/office/powerpoint/2010/main" val="2526861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200D-B022-CBE2-FB81-F59186D87627}"/>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04E602CD-738A-35A3-3481-C7DF2D9E5FFD}"/>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b="1" dirty="0">
              <a:solidFill>
                <a:srgbClr val="002060"/>
              </a:solidFill>
            </a:endParaRPr>
          </a:p>
          <a:p>
            <a:pPr marL="400050" lvl="1" indent="0" eaLnBrk="1" hangingPunct="1">
              <a:buNone/>
            </a:pPr>
            <a:r>
              <a:rPr lang="en-GB" altLang="en-US" b="1" dirty="0">
                <a:solidFill>
                  <a:srgbClr val="002060"/>
                </a:solidFill>
              </a:rPr>
              <a:t>What do you notice? What do you wonder?</a:t>
            </a:r>
          </a:p>
          <a:p>
            <a:pPr marL="400050" lvl="1" indent="0" eaLnBrk="1" hangingPunct="1">
              <a:buNone/>
            </a:pPr>
            <a:r>
              <a:rPr lang="en-GB" altLang="en-US" sz="2400" dirty="0">
                <a:solidFill>
                  <a:srgbClr val="002060"/>
                </a:solidFill>
                <a:hlinkClick r:id="rId3"/>
              </a:rPr>
              <a:t>Most often missed areas while washing hands</a:t>
            </a:r>
            <a:endParaRPr lang="en-GB" altLang="en-US" sz="2400" dirty="0">
              <a:solidFill>
                <a:srgbClr val="002060"/>
              </a:solidFill>
            </a:endParaRPr>
          </a:p>
          <a:p>
            <a:pPr marL="0" indent="0" eaLnBrk="1" hangingPunct="1">
              <a:buNone/>
            </a:pPr>
            <a:endParaRPr lang="en-GB" altLang="en-US" dirty="0">
              <a:solidFill>
                <a:srgbClr val="002060"/>
              </a:solidFill>
            </a:endParaRPr>
          </a:p>
        </p:txBody>
      </p:sp>
      <p:pic>
        <p:nvPicPr>
          <p:cNvPr id="5" name="Picture 4">
            <a:extLst>
              <a:ext uri="{FF2B5EF4-FFF2-40B4-BE49-F238E27FC236}">
                <a16:creationId xmlns:a16="http://schemas.microsoft.com/office/drawing/2014/main" id="{8BE17FA3-0355-FF04-EBC0-71AF1E6F4FB2}"/>
              </a:ext>
            </a:extLst>
          </p:cNvPr>
          <p:cNvPicPr>
            <a:picLocks noChangeAspect="1"/>
          </p:cNvPicPr>
          <p:nvPr/>
        </p:nvPicPr>
        <p:blipFill>
          <a:blip r:embed="rId4"/>
          <a:stretch>
            <a:fillRect/>
          </a:stretch>
        </p:blipFill>
        <p:spPr>
          <a:xfrm>
            <a:off x="1989521" y="1556792"/>
            <a:ext cx="5164958" cy="5184634"/>
          </a:xfrm>
          <a:prstGeom prst="rect">
            <a:avLst/>
          </a:prstGeom>
        </p:spPr>
      </p:pic>
    </p:spTree>
    <p:extLst>
      <p:ext uri="{BB962C8B-B14F-4D97-AF65-F5344CB8AC3E}">
        <p14:creationId xmlns:p14="http://schemas.microsoft.com/office/powerpoint/2010/main" val="23660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71561-7A5C-587D-8470-8F5CA1C5E8D8}"/>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F297B89-3353-0F8C-3C3C-E010CA643597}"/>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b="1" dirty="0">
              <a:solidFill>
                <a:srgbClr val="002060"/>
              </a:solidFill>
            </a:endParaRPr>
          </a:p>
          <a:p>
            <a:pPr marL="400050" lvl="1" indent="0" eaLnBrk="1" hangingPunct="1">
              <a:buNone/>
            </a:pPr>
            <a:r>
              <a:rPr lang="en-GB" altLang="en-US" b="1" dirty="0">
                <a:solidFill>
                  <a:srgbClr val="002060"/>
                </a:solidFill>
              </a:rPr>
              <a:t>What do you notice? What do you wonder?</a:t>
            </a:r>
          </a:p>
          <a:p>
            <a:pPr marL="400050" lvl="1" indent="0" eaLnBrk="1" hangingPunct="1">
              <a:buNone/>
            </a:pPr>
            <a:r>
              <a:rPr lang="en-GB" altLang="en-US" dirty="0">
                <a:solidFill>
                  <a:srgbClr val="002060"/>
                </a:solidFill>
              </a:rPr>
              <a:t>Sums of two dice</a:t>
            </a:r>
          </a:p>
          <a:p>
            <a:pPr marL="0" indent="0" eaLnBrk="1" hangingPunct="1">
              <a:buNone/>
            </a:pPr>
            <a:endParaRPr lang="en-GB" altLang="en-US" dirty="0">
              <a:solidFill>
                <a:srgbClr val="002060"/>
              </a:solidFill>
            </a:endParaRPr>
          </a:p>
        </p:txBody>
      </p:sp>
      <p:pic>
        <p:nvPicPr>
          <p:cNvPr id="4" name="Content Placeholder 3" descr="A group of dices with numbers&#10;&#10;AI-generated content may be incorrect.">
            <a:extLst>
              <a:ext uri="{FF2B5EF4-FFF2-40B4-BE49-F238E27FC236}">
                <a16:creationId xmlns:a16="http://schemas.microsoft.com/office/drawing/2014/main" id="{273881AF-7432-B5C1-0E2B-A85E6951AA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107504" y="1628800"/>
            <a:ext cx="8928992" cy="304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11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BEA3E-8D4B-5B07-533A-43EF5C937595}"/>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6222C8F-00CA-5C2D-52EA-7CDDEE3FA890}"/>
              </a:ext>
            </a:extLst>
          </p:cNvPr>
          <p:cNvSpPr>
            <a:spLocks noGrp="1"/>
          </p:cNvSpPr>
          <p:nvPr>
            <p:ph idx="1"/>
          </p:nvPr>
        </p:nvSpPr>
        <p:spPr>
          <a:xfrm>
            <a:off x="0" y="0"/>
            <a:ext cx="9144000" cy="6858000"/>
          </a:xfrm>
          <a:solidFill>
            <a:srgbClr val="F9F5E3"/>
          </a:solidFill>
        </p:spPr>
        <p:txBody>
          <a:bodyPr/>
          <a:lstStyle/>
          <a:p>
            <a:pPr marL="400050" lvl="1" indent="0" eaLnBrk="1" hangingPunct="1">
              <a:buNone/>
            </a:pPr>
            <a:endParaRPr lang="en-GB" altLang="en-US" b="1" dirty="0">
              <a:solidFill>
                <a:srgbClr val="002060"/>
              </a:solidFill>
            </a:endParaRPr>
          </a:p>
          <a:p>
            <a:pPr marL="400050" lvl="1" indent="0" eaLnBrk="1" hangingPunct="1">
              <a:buNone/>
            </a:pPr>
            <a:r>
              <a:rPr lang="en-GB" altLang="en-US" b="1" dirty="0">
                <a:solidFill>
                  <a:srgbClr val="002060"/>
                </a:solidFill>
              </a:rPr>
              <a:t>What do you notice? What do you wonder?</a:t>
            </a:r>
          </a:p>
          <a:p>
            <a:pPr marL="400050" lvl="1" indent="0" eaLnBrk="1" hangingPunct="1">
              <a:buNone/>
            </a:pPr>
            <a:r>
              <a:rPr lang="en-GB" altLang="en-US" sz="2400" dirty="0">
                <a:solidFill>
                  <a:srgbClr val="002060"/>
                </a:solidFill>
              </a:rPr>
              <a:t>Summer temperature in the Northern Hemisphere</a:t>
            </a:r>
          </a:p>
          <a:p>
            <a:pPr marL="0" indent="0" eaLnBrk="1" hangingPunct="1">
              <a:buNone/>
            </a:pPr>
            <a:endParaRPr lang="en-GB" altLang="en-US" dirty="0">
              <a:solidFill>
                <a:srgbClr val="002060"/>
              </a:solidFill>
            </a:endParaRPr>
          </a:p>
        </p:txBody>
      </p:sp>
      <p:pic>
        <p:nvPicPr>
          <p:cNvPr id="3" name="Picture 2">
            <a:extLst>
              <a:ext uri="{FF2B5EF4-FFF2-40B4-BE49-F238E27FC236}">
                <a16:creationId xmlns:a16="http://schemas.microsoft.com/office/drawing/2014/main" id="{C7425FF4-789E-412D-AF98-4F4BF79F09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56792"/>
            <a:ext cx="9144000" cy="4559515"/>
          </a:xfrm>
          <a:prstGeom prst="rect">
            <a:avLst/>
          </a:prstGeom>
        </p:spPr>
      </p:pic>
    </p:spTree>
    <p:extLst>
      <p:ext uri="{BB962C8B-B14F-4D97-AF65-F5344CB8AC3E}">
        <p14:creationId xmlns:p14="http://schemas.microsoft.com/office/powerpoint/2010/main" val="333392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B577-C462-196F-34E9-C7A28CC101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8FDACFA-4EAB-DEBB-5B90-EA0CA3B07C95}"/>
              </a:ext>
            </a:extLst>
          </p:cNvPr>
          <p:cNvSpPr>
            <a:spLocks noGrp="1"/>
          </p:cNvSpPr>
          <p:nvPr>
            <p:ph idx="1"/>
          </p:nvPr>
        </p:nvSpPr>
        <p:spPr>
          <a:xfrm>
            <a:off x="522000" y="737701"/>
            <a:ext cx="8100000" cy="5382598"/>
          </a:xfrm>
          <a:solidFill>
            <a:srgbClr val="F9F5E3"/>
          </a:solidFill>
        </p:spPr>
        <p:txBody>
          <a:bodyPr/>
          <a:lstStyle/>
          <a:p>
            <a:pPr marL="0" indent="0" eaLnBrk="1" hangingPunct="1">
              <a:buNone/>
            </a:pPr>
            <a:r>
              <a:rPr lang="en-GB" altLang="en-US" b="1" dirty="0">
                <a:solidFill>
                  <a:srgbClr val="002060"/>
                </a:solidFill>
              </a:rPr>
              <a:t>Challenging dogmas</a:t>
            </a: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Discuss how the prompts used in the previous slides might help to challenge the following five dogmas associated with learning mathematics identified by Coles &amp; Sinclair (2022). </a:t>
            </a:r>
          </a:p>
          <a:p>
            <a:pPr marL="0" indent="0" eaLnBrk="1" hangingPunct="1">
              <a:buNone/>
            </a:pPr>
            <a:r>
              <a:rPr lang="en-GB" altLang="en-US" sz="2400" dirty="0">
                <a:solidFill>
                  <a:srgbClr val="002060"/>
                </a:solidFill>
              </a:rPr>
              <a:t>Start with the first and fourth dogmas.</a:t>
            </a:r>
          </a:p>
          <a:p>
            <a:pPr eaLnBrk="1" hangingPunct="1"/>
            <a:endParaRPr lang="en-GB" altLang="en-US" sz="2400" dirty="0">
              <a:solidFill>
                <a:srgbClr val="002060"/>
              </a:solidFill>
            </a:endParaRPr>
          </a:p>
          <a:p>
            <a:pPr marL="457200" indent="-457200" eaLnBrk="1" hangingPunct="1">
              <a:buFont typeface="+mj-lt"/>
              <a:buAutoNum type="arabicPeriod"/>
            </a:pPr>
            <a:r>
              <a:rPr lang="en-GB" altLang="en-US" sz="2400" b="1" i="1" dirty="0">
                <a:solidFill>
                  <a:srgbClr val="002060"/>
                </a:solidFill>
              </a:rPr>
              <a:t>Maths is a building block subject.</a:t>
            </a:r>
          </a:p>
          <a:p>
            <a:pPr marL="457200" indent="-457200" eaLnBrk="1" hangingPunct="1">
              <a:buFont typeface="+mj-lt"/>
              <a:buAutoNum type="arabicPeriod"/>
            </a:pPr>
            <a:r>
              <a:rPr lang="en-GB" altLang="en-US" sz="2400" i="1" dirty="0">
                <a:solidFill>
                  <a:srgbClr val="002060"/>
                </a:solidFill>
              </a:rPr>
              <a:t>Maths is always right or wrong.</a:t>
            </a:r>
          </a:p>
          <a:p>
            <a:pPr marL="457200" indent="-457200" eaLnBrk="1" hangingPunct="1">
              <a:buFont typeface="+mj-lt"/>
              <a:buAutoNum type="arabicPeriod"/>
            </a:pPr>
            <a:r>
              <a:rPr lang="en-GB" altLang="en-US" sz="2400" i="1" dirty="0">
                <a:solidFill>
                  <a:srgbClr val="002060"/>
                </a:solidFill>
              </a:rPr>
              <a:t>Maths is culture-free.</a:t>
            </a:r>
          </a:p>
          <a:p>
            <a:pPr marL="457200" indent="-457200" eaLnBrk="1" hangingPunct="1">
              <a:buFont typeface="+mj-lt"/>
              <a:buAutoNum type="arabicPeriod"/>
            </a:pPr>
            <a:r>
              <a:rPr lang="en-GB" altLang="en-US" sz="2400" b="1" i="1" dirty="0">
                <a:solidFill>
                  <a:srgbClr val="002060"/>
                </a:solidFill>
              </a:rPr>
              <a:t>Maths is for some people, not others.</a:t>
            </a:r>
          </a:p>
          <a:p>
            <a:pPr marL="457200" indent="-457200" eaLnBrk="1" hangingPunct="1">
              <a:buFont typeface="+mj-lt"/>
              <a:buAutoNum type="arabicPeriod"/>
            </a:pPr>
            <a:r>
              <a:rPr lang="en-GB" altLang="en-US" sz="2400" i="1" dirty="0">
                <a:solidFill>
                  <a:srgbClr val="002060"/>
                </a:solidFill>
              </a:rPr>
              <a:t>Maths is hard because it is abstract.</a:t>
            </a:r>
          </a:p>
          <a:p>
            <a:pPr eaLnBrk="1" hangingPunct="1"/>
            <a:endParaRPr lang="en-GB" altLang="en-US" dirty="0">
              <a:solidFill>
                <a:srgbClr val="002060"/>
              </a:solidFill>
            </a:endParaRPr>
          </a:p>
        </p:txBody>
      </p:sp>
      <p:pic>
        <p:nvPicPr>
          <p:cNvPr id="4" name="Picture 3">
            <a:extLst>
              <a:ext uri="{FF2B5EF4-FFF2-40B4-BE49-F238E27FC236}">
                <a16:creationId xmlns:a16="http://schemas.microsoft.com/office/drawing/2014/main" id="{37A3B339-A148-982A-DDD3-193ECBCF56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0232" y="3284984"/>
            <a:ext cx="1695514" cy="2651373"/>
          </a:xfrm>
          <a:prstGeom prst="rect">
            <a:avLst/>
          </a:prstGeom>
        </p:spPr>
      </p:pic>
    </p:spTree>
    <p:extLst>
      <p:ext uri="{BB962C8B-B14F-4D97-AF65-F5344CB8AC3E}">
        <p14:creationId xmlns:p14="http://schemas.microsoft.com/office/powerpoint/2010/main" val="1420190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631A9-0A0C-9B6F-4F91-D8BA43F86706}"/>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5C510D3-4A58-46C1-E100-9A759E7849EE}"/>
              </a:ext>
            </a:extLst>
          </p:cNvPr>
          <p:cNvSpPr>
            <a:spLocks noGrp="1"/>
          </p:cNvSpPr>
          <p:nvPr>
            <p:ph idx="1"/>
          </p:nvPr>
        </p:nvSpPr>
        <p:spPr>
          <a:xfrm>
            <a:off x="522000" y="908720"/>
            <a:ext cx="8100000" cy="5040560"/>
          </a:xfrm>
          <a:solidFill>
            <a:srgbClr val="F9F5E3"/>
          </a:solidFill>
        </p:spPr>
        <p:txBody>
          <a:bodyPr/>
          <a:lstStyle/>
          <a:p>
            <a:pPr marL="0" indent="0" eaLnBrk="1" hangingPunct="1">
              <a:buNone/>
            </a:pPr>
            <a:r>
              <a:rPr lang="en-GB" altLang="en-US" b="1" dirty="0">
                <a:solidFill>
                  <a:srgbClr val="002060"/>
                </a:solidFill>
              </a:rPr>
              <a:t>Classroom activity</a:t>
            </a:r>
          </a:p>
          <a:p>
            <a:pPr marL="0" indent="0" eaLnBrk="1" hangingPunct="1">
              <a:buNone/>
            </a:pPr>
            <a:r>
              <a:rPr lang="en-GB" altLang="en-US" sz="2400" dirty="0">
                <a:solidFill>
                  <a:srgbClr val="002060"/>
                </a:solidFill>
              </a:rPr>
              <a:t>You are going to explore the </a:t>
            </a:r>
            <a:r>
              <a:rPr lang="en-GB" altLang="en-US" sz="2400" b="1" i="1" dirty="0">
                <a:solidFill>
                  <a:srgbClr val="002060"/>
                </a:solidFill>
              </a:rPr>
              <a:t>Rock, paper, scissors </a:t>
            </a:r>
            <a:r>
              <a:rPr lang="en-GB" altLang="en-US" sz="2400" dirty="0">
                <a:solidFill>
                  <a:srgbClr val="002060"/>
                </a:solidFill>
              </a:rPr>
              <a:t>game.</a:t>
            </a:r>
          </a:p>
          <a:p>
            <a:pPr eaLnBrk="1" hangingPunct="1"/>
            <a:r>
              <a:rPr lang="en-GB" altLang="en-US" sz="2400" i="1" dirty="0">
                <a:solidFill>
                  <a:srgbClr val="002060"/>
                </a:solidFill>
              </a:rPr>
              <a:t>What do you already know about the game?</a:t>
            </a:r>
          </a:p>
          <a:p>
            <a:pPr marL="0" indent="0" eaLnBrk="1" hangingPunct="1">
              <a:buNone/>
            </a:pPr>
            <a:endParaRPr lang="en-GB" altLang="en-US" sz="2400" i="1" dirty="0">
              <a:solidFill>
                <a:srgbClr val="002060"/>
              </a:solidFill>
            </a:endParaRPr>
          </a:p>
          <a:p>
            <a:pPr marL="0" indent="0" eaLnBrk="1" hangingPunct="1">
              <a:buNone/>
            </a:pPr>
            <a:r>
              <a:rPr lang="en-GB" altLang="en-US" sz="2400" dirty="0">
                <a:solidFill>
                  <a:srgbClr val="002060"/>
                </a:solidFill>
              </a:rPr>
              <a:t>‘Rock, paper, scissors’ is one of the oldest hand games in the world, dating back to the Chinese Han Dynasty (206 BCE–220 CE). It is very popular in Japan where it is known as ‘</a:t>
            </a:r>
            <a:r>
              <a:rPr lang="en-GB" altLang="en-US" sz="2400" dirty="0" err="1">
                <a:solidFill>
                  <a:srgbClr val="002060"/>
                </a:solidFill>
              </a:rPr>
              <a:t>Janken</a:t>
            </a:r>
            <a:r>
              <a:rPr lang="en-GB" altLang="en-US" sz="2400" dirty="0">
                <a:solidFill>
                  <a:srgbClr val="002060"/>
                </a:solidFill>
              </a:rPr>
              <a:t>’.</a:t>
            </a:r>
          </a:p>
          <a:p>
            <a:pPr marL="0" indent="0" eaLnBrk="1" hangingPunct="1">
              <a:buNone/>
            </a:pPr>
            <a:endParaRPr lang="en-GB" altLang="en-US" dirty="0">
              <a:solidFill>
                <a:srgbClr val="002060"/>
              </a:solidFill>
            </a:endParaRPr>
          </a:p>
          <a:p>
            <a:pPr marL="0" indent="0" eaLnBrk="1" hangingPunct="1">
              <a:buNone/>
            </a:pPr>
            <a:endParaRPr lang="en-GB" altLang="en-US" dirty="0">
              <a:solidFill>
                <a:srgbClr val="002060"/>
              </a:solidFill>
            </a:endParaRPr>
          </a:p>
        </p:txBody>
      </p:sp>
    </p:spTree>
    <p:extLst>
      <p:ext uri="{BB962C8B-B14F-4D97-AF65-F5344CB8AC3E}">
        <p14:creationId xmlns:p14="http://schemas.microsoft.com/office/powerpoint/2010/main" val="77991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4" end="4"/>
                                            </p:txEl>
                                          </p:spTgt>
                                        </p:tgtEl>
                                        <p:attrNameLst>
                                          <p:attrName>style.visibility</p:attrName>
                                        </p:attrNameLst>
                                      </p:cBhvr>
                                      <p:to>
                                        <p:strVal val="visible"/>
                                      </p:to>
                                    </p:set>
                                    <p:animEffect transition="in" filter="fade">
                                      <p:cBhvr>
                                        <p:cTn id="7"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B577-C462-196F-34E9-C7A28CC10112}"/>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88FDACFA-4EAB-DEBB-5B90-EA0CA3B07C95}"/>
              </a:ext>
            </a:extLst>
          </p:cNvPr>
          <p:cNvSpPr>
            <a:spLocks noGrp="1"/>
          </p:cNvSpPr>
          <p:nvPr>
            <p:ph idx="1"/>
          </p:nvPr>
        </p:nvSpPr>
        <p:spPr>
          <a:xfrm>
            <a:off x="530776" y="301152"/>
            <a:ext cx="8082448" cy="6255696"/>
          </a:xfrm>
          <a:solidFill>
            <a:srgbClr val="F9F5E3"/>
          </a:solidFill>
        </p:spPr>
        <p:txBody>
          <a:bodyPr/>
          <a:lstStyle/>
          <a:p>
            <a:pPr marL="0" indent="0" eaLnBrk="1" hangingPunct="1">
              <a:buNone/>
            </a:pPr>
            <a:r>
              <a:rPr lang="en-GB" altLang="en-US" b="1" dirty="0">
                <a:solidFill>
                  <a:srgbClr val="002060"/>
                </a:solidFill>
              </a:rPr>
              <a:t>Rock, paper, scissors</a:t>
            </a:r>
          </a:p>
          <a:p>
            <a:pPr marL="0" indent="0" eaLnBrk="1" hangingPunct="1">
              <a:buNone/>
            </a:pPr>
            <a:r>
              <a:rPr lang="en-GB" altLang="en-US" sz="2400" dirty="0">
                <a:solidFill>
                  <a:srgbClr val="002060"/>
                </a:solidFill>
              </a:rPr>
              <a:t>For 2 players competing against each other and 3 actions: </a:t>
            </a:r>
          </a:p>
          <a:p>
            <a:pPr eaLnBrk="1" hangingPunct="1"/>
            <a:r>
              <a:rPr lang="en-GB" altLang="en-US" sz="2400" b="1" i="1" dirty="0">
                <a:solidFill>
                  <a:srgbClr val="002060"/>
                </a:solidFill>
              </a:rPr>
              <a:t>Rock</a:t>
            </a:r>
            <a:r>
              <a:rPr lang="en-GB" altLang="en-US" sz="2400" dirty="0">
                <a:solidFill>
                  <a:srgbClr val="002060"/>
                </a:solidFill>
              </a:rPr>
              <a:t> beats </a:t>
            </a:r>
            <a:r>
              <a:rPr lang="en-GB" altLang="en-US" sz="2400" b="1" i="1" dirty="0">
                <a:solidFill>
                  <a:srgbClr val="002060"/>
                </a:solidFill>
              </a:rPr>
              <a:t>Scissors</a:t>
            </a:r>
            <a:r>
              <a:rPr lang="en-GB" altLang="en-US" sz="2400" dirty="0">
                <a:solidFill>
                  <a:srgbClr val="002060"/>
                </a:solidFill>
              </a:rPr>
              <a:t>; </a:t>
            </a:r>
            <a:r>
              <a:rPr lang="en-GB" altLang="en-US" sz="2400" b="1" i="1" dirty="0">
                <a:solidFill>
                  <a:srgbClr val="002060"/>
                </a:solidFill>
              </a:rPr>
              <a:t>Scissors</a:t>
            </a:r>
            <a:r>
              <a:rPr lang="en-GB" altLang="en-US" sz="2400" dirty="0">
                <a:solidFill>
                  <a:srgbClr val="002060"/>
                </a:solidFill>
              </a:rPr>
              <a:t> beat </a:t>
            </a:r>
            <a:r>
              <a:rPr lang="en-GB" altLang="en-US" sz="2400" b="1" i="1" dirty="0">
                <a:solidFill>
                  <a:srgbClr val="002060"/>
                </a:solidFill>
              </a:rPr>
              <a:t>Paper</a:t>
            </a:r>
            <a:r>
              <a:rPr lang="en-GB" altLang="en-US" sz="2400" dirty="0">
                <a:solidFill>
                  <a:srgbClr val="002060"/>
                </a:solidFill>
              </a:rPr>
              <a:t>; </a:t>
            </a:r>
            <a:r>
              <a:rPr lang="en-GB" altLang="en-US" sz="2400" b="1" i="1" dirty="0">
                <a:solidFill>
                  <a:srgbClr val="002060"/>
                </a:solidFill>
              </a:rPr>
              <a:t>Paper</a:t>
            </a:r>
            <a:r>
              <a:rPr lang="en-GB" altLang="en-US" sz="2400" dirty="0">
                <a:solidFill>
                  <a:srgbClr val="002060"/>
                </a:solidFill>
              </a:rPr>
              <a:t> beats </a:t>
            </a:r>
            <a:r>
              <a:rPr lang="en-GB" altLang="en-US" sz="2400" b="1" i="1" dirty="0">
                <a:solidFill>
                  <a:srgbClr val="002060"/>
                </a:solidFill>
              </a:rPr>
              <a:t>Rock</a:t>
            </a:r>
            <a:r>
              <a:rPr lang="en-GB" altLang="en-US" sz="2400" dirty="0">
                <a:solidFill>
                  <a:srgbClr val="002060"/>
                </a:solidFill>
              </a:rPr>
              <a:t>.</a:t>
            </a:r>
          </a:p>
          <a:p>
            <a:pPr marL="0" indent="0" eaLnBrk="1" hangingPunct="1">
              <a:buNone/>
            </a:pPr>
            <a:r>
              <a:rPr lang="en-GB" altLang="en-US" sz="2400" dirty="0">
                <a:solidFill>
                  <a:srgbClr val="002060"/>
                </a:solidFill>
              </a:rPr>
              <a:t>Play the game several times with others in your group.</a:t>
            </a:r>
          </a:p>
          <a:p>
            <a:pPr marL="0" indent="0" eaLnBrk="1" hangingPunct="1">
              <a:buNone/>
            </a:pPr>
            <a:r>
              <a:rPr lang="en-GB" altLang="en-US" sz="2400" dirty="0">
                <a:solidFill>
                  <a:srgbClr val="002060"/>
                </a:solidFill>
              </a:rPr>
              <a:t>Then discuss the following questions (making sure that you explain the reasoning behind your answers):</a:t>
            </a:r>
          </a:p>
          <a:p>
            <a:pPr eaLnBrk="1" hangingPunct="1"/>
            <a:r>
              <a:rPr lang="en-GB" altLang="en-US" sz="2400" i="1" dirty="0">
                <a:solidFill>
                  <a:srgbClr val="002060"/>
                </a:solidFill>
              </a:rPr>
              <a:t>Is it fair? Do both players have the same chance of winning?</a:t>
            </a:r>
          </a:p>
          <a:p>
            <a:pPr eaLnBrk="1" hangingPunct="1"/>
            <a:r>
              <a:rPr lang="en-GB" altLang="en-US" sz="2400" i="1" dirty="0">
                <a:solidFill>
                  <a:srgbClr val="002060"/>
                </a:solidFill>
              </a:rPr>
              <a:t>Which action (</a:t>
            </a:r>
            <a:r>
              <a:rPr lang="en-GB" altLang="en-US" sz="2400" b="1" i="1" dirty="0">
                <a:solidFill>
                  <a:srgbClr val="002060"/>
                </a:solidFill>
              </a:rPr>
              <a:t>Scissors</a:t>
            </a:r>
            <a:r>
              <a:rPr lang="en-GB" altLang="en-US" sz="2400" i="1" dirty="0">
                <a:solidFill>
                  <a:srgbClr val="002060"/>
                </a:solidFill>
              </a:rPr>
              <a:t>, </a:t>
            </a:r>
            <a:r>
              <a:rPr lang="en-GB" altLang="en-US" sz="2400" b="1" i="1" dirty="0">
                <a:solidFill>
                  <a:srgbClr val="002060"/>
                </a:solidFill>
              </a:rPr>
              <a:t>Paper</a:t>
            </a:r>
            <a:r>
              <a:rPr lang="en-GB" altLang="en-US" sz="2400" i="1" dirty="0">
                <a:solidFill>
                  <a:srgbClr val="002060"/>
                </a:solidFill>
              </a:rPr>
              <a:t> or </a:t>
            </a:r>
            <a:r>
              <a:rPr lang="en-GB" altLang="en-US" sz="2400" b="1" i="1" dirty="0">
                <a:solidFill>
                  <a:srgbClr val="002060"/>
                </a:solidFill>
              </a:rPr>
              <a:t>Rock</a:t>
            </a:r>
            <a:r>
              <a:rPr lang="en-GB" altLang="en-US" sz="2400" i="1" dirty="0">
                <a:solidFill>
                  <a:srgbClr val="002060"/>
                </a:solidFill>
              </a:rPr>
              <a:t>) should you choose?</a:t>
            </a:r>
          </a:p>
          <a:p>
            <a:pPr eaLnBrk="1" hangingPunct="1"/>
            <a:r>
              <a:rPr lang="en-GB" altLang="en-US" sz="2400" i="1" dirty="0">
                <a:solidFill>
                  <a:srgbClr val="002060"/>
                </a:solidFill>
              </a:rPr>
              <a:t>How many different outcomes are there for each game?</a:t>
            </a:r>
          </a:p>
          <a:p>
            <a:pPr eaLnBrk="1" hangingPunct="1"/>
            <a:r>
              <a:rPr lang="en-GB" altLang="en-US" sz="2400" i="1" dirty="0">
                <a:solidFill>
                  <a:srgbClr val="002060"/>
                </a:solidFill>
              </a:rPr>
              <a:t>How do you know you have found all the possibilities?</a:t>
            </a:r>
          </a:p>
          <a:p>
            <a:pPr eaLnBrk="1" hangingPunct="1"/>
            <a:r>
              <a:rPr lang="en-GB" altLang="en-US" sz="2400" i="1" dirty="0">
                <a:solidFill>
                  <a:srgbClr val="002060"/>
                </a:solidFill>
              </a:rPr>
              <a:t>How many outcomes result in you winning/drawing/losing?</a:t>
            </a:r>
          </a:p>
          <a:p>
            <a:pPr eaLnBrk="1" hangingPunct="1"/>
            <a:r>
              <a:rPr lang="en-GB" altLang="en-US" sz="2400" i="1" dirty="0">
                <a:solidFill>
                  <a:srgbClr val="002060"/>
                </a:solidFill>
              </a:rPr>
              <a:t>What is the chance/probability of winning/drawing/losing?</a:t>
            </a:r>
          </a:p>
          <a:p>
            <a:pPr eaLnBrk="1" hangingPunct="1"/>
            <a:r>
              <a:rPr lang="en-GB" altLang="en-US" sz="2400" i="1" dirty="0">
                <a:solidFill>
                  <a:srgbClr val="002060"/>
                </a:solidFill>
              </a:rPr>
              <a:t>Is your chance of winning the same in each round?</a:t>
            </a:r>
          </a:p>
          <a:p>
            <a:pPr eaLnBrk="1" hangingPunct="1"/>
            <a:r>
              <a:rPr lang="en-GB" altLang="en-US" sz="2400" i="1" dirty="0">
                <a:solidFill>
                  <a:srgbClr val="002060"/>
                </a:solidFill>
              </a:rPr>
              <a:t>How could you represent the game in a diagram?</a:t>
            </a:r>
          </a:p>
          <a:p>
            <a:pPr eaLnBrk="1" hangingPunct="1"/>
            <a:endParaRPr lang="en-GB" altLang="en-US" dirty="0">
              <a:solidFill>
                <a:srgbClr val="002060"/>
              </a:solidFill>
            </a:endParaRPr>
          </a:p>
        </p:txBody>
      </p:sp>
    </p:spTree>
    <p:extLst>
      <p:ext uri="{BB962C8B-B14F-4D97-AF65-F5344CB8AC3E}">
        <p14:creationId xmlns:p14="http://schemas.microsoft.com/office/powerpoint/2010/main" val="3291026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0958C-D572-8D6E-1AFA-B92537096CD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C97104B-2E2B-1476-E8C3-041299115C6B}"/>
              </a:ext>
            </a:extLst>
          </p:cNvPr>
          <p:cNvSpPr>
            <a:spLocks noGrp="1"/>
          </p:cNvSpPr>
          <p:nvPr>
            <p:ph idx="1"/>
          </p:nvPr>
        </p:nvSpPr>
        <p:spPr>
          <a:xfrm>
            <a:off x="530776" y="269649"/>
            <a:ext cx="8082448" cy="6318702"/>
          </a:xfrm>
          <a:solidFill>
            <a:srgbClr val="F9F5E3"/>
          </a:solidFill>
        </p:spPr>
        <p:txBody>
          <a:bodyPr/>
          <a:lstStyle/>
          <a:p>
            <a:pPr marL="0" indent="0" eaLnBrk="1" hangingPunct="1">
              <a:buNone/>
            </a:pPr>
            <a:r>
              <a:rPr lang="en-GB" altLang="en-US" b="1" dirty="0">
                <a:solidFill>
                  <a:srgbClr val="002060"/>
                </a:solidFill>
              </a:rPr>
              <a:t>Rock, paper, scissors</a:t>
            </a:r>
          </a:p>
          <a:p>
            <a:pPr marL="0" indent="0" eaLnBrk="1" hangingPunct="1">
              <a:buNone/>
            </a:pPr>
            <a:r>
              <a:rPr lang="en-GB" altLang="en-US" sz="2400" dirty="0">
                <a:solidFill>
                  <a:srgbClr val="002060"/>
                </a:solidFill>
              </a:rPr>
              <a:t>For 2 players competing against each other and 3 actions:</a:t>
            </a: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Extending the activity:</a:t>
            </a:r>
          </a:p>
          <a:p>
            <a:pPr eaLnBrk="1" hangingPunct="1"/>
            <a:r>
              <a:rPr lang="en-GB" altLang="en-US" sz="2400" dirty="0">
                <a:solidFill>
                  <a:srgbClr val="002060"/>
                </a:solidFill>
              </a:rPr>
              <a:t>How could you change the game for 4 players competing against each other? What about 3 players? 5 players?</a:t>
            </a:r>
          </a:p>
          <a:p>
            <a:pPr eaLnBrk="1" hangingPunct="1"/>
            <a:r>
              <a:rPr lang="en-GB" altLang="en-US" sz="2400" dirty="0">
                <a:solidFill>
                  <a:srgbClr val="002060"/>
                </a:solidFill>
              </a:rPr>
              <a:t>What would happen if you had more than 3 actions?</a:t>
            </a:r>
          </a:p>
          <a:p>
            <a:pPr eaLnBrk="1" hangingPunct="1"/>
            <a:r>
              <a:rPr lang="en-GB" altLang="en-US" sz="2400" dirty="0">
                <a:solidFill>
                  <a:srgbClr val="002060"/>
                </a:solidFill>
              </a:rPr>
              <a:t>What other questions could you ask?</a:t>
            </a:r>
          </a:p>
          <a:p>
            <a:pPr marL="0" indent="0" eaLnBrk="1" hangingPunct="1">
              <a:buNone/>
            </a:pPr>
            <a:endParaRPr lang="en-GB" altLang="en-US" dirty="0">
              <a:solidFill>
                <a:srgbClr val="002060"/>
              </a:solidFill>
            </a:endParaRPr>
          </a:p>
        </p:txBody>
      </p:sp>
      <p:pic>
        <p:nvPicPr>
          <p:cNvPr id="3" name="Picture 2">
            <a:extLst>
              <a:ext uri="{FF2B5EF4-FFF2-40B4-BE49-F238E27FC236}">
                <a16:creationId xmlns:a16="http://schemas.microsoft.com/office/drawing/2014/main" id="{BC1AC53E-7254-6233-0845-D60CD828F2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0219" y="1484784"/>
            <a:ext cx="3270446" cy="2736304"/>
          </a:xfrm>
          <a:prstGeom prst="rect">
            <a:avLst/>
          </a:prstGeom>
        </p:spPr>
      </p:pic>
      <p:pic>
        <p:nvPicPr>
          <p:cNvPr id="4" name="Picture 3">
            <a:extLst>
              <a:ext uri="{FF2B5EF4-FFF2-40B4-BE49-F238E27FC236}">
                <a16:creationId xmlns:a16="http://schemas.microsoft.com/office/drawing/2014/main" id="{204886B8-6CD1-3ED5-9317-B00769634DF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179218" y="1484784"/>
            <a:ext cx="4229540" cy="3086777"/>
          </a:xfrm>
          <a:prstGeom prst="rect">
            <a:avLst/>
          </a:prstGeom>
        </p:spPr>
      </p:pic>
    </p:spTree>
    <p:extLst>
      <p:ext uri="{BB962C8B-B14F-4D97-AF65-F5344CB8AC3E}">
        <p14:creationId xmlns:p14="http://schemas.microsoft.com/office/powerpoint/2010/main" val="81774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9" end="9"/>
                                            </p:txEl>
                                          </p:spTgt>
                                        </p:tgtEl>
                                        <p:attrNameLst>
                                          <p:attrName>style.visibility</p:attrName>
                                        </p:attrNameLst>
                                      </p:cBhvr>
                                      <p:to>
                                        <p:strVal val="visible"/>
                                      </p:to>
                                    </p:set>
                                    <p:animEffect transition="in" filter="fade">
                                      <p:cBhvr>
                                        <p:cTn id="7" dur="500"/>
                                        <p:tgtEl>
                                          <p:spTgt spid="6146">
                                            <p:txEl>
                                              <p:pRg st="9" end="9"/>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10" end="10"/>
                                            </p:txEl>
                                          </p:spTgt>
                                        </p:tgtEl>
                                        <p:attrNameLst>
                                          <p:attrName>style.visibility</p:attrName>
                                        </p:attrNameLst>
                                      </p:cBhvr>
                                      <p:to>
                                        <p:strVal val="visible"/>
                                      </p:to>
                                    </p:set>
                                    <p:animEffect transition="in" filter="fade">
                                      <p:cBhvr>
                                        <p:cTn id="10" dur="500"/>
                                        <p:tgtEl>
                                          <p:spTgt spid="6146">
                                            <p:txEl>
                                              <p:pRg st="10" end="1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xEl>
                                              <p:pRg st="11" end="11"/>
                                            </p:txEl>
                                          </p:spTgt>
                                        </p:tgtEl>
                                        <p:attrNameLst>
                                          <p:attrName>style.visibility</p:attrName>
                                        </p:attrNameLst>
                                      </p:cBhvr>
                                      <p:to>
                                        <p:strVal val="visible"/>
                                      </p:to>
                                    </p:set>
                                    <p:animEffect transition="in" filter="fade">
                                      <p:cBhvr>
                                        <p:cTn id="13" dur="500"/>
                                        <p:tgtEl>
                                          <p:spTgt spid="6146">
                                            <p:txEl>
                                              <p:pRg st="11" end="1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6">
                                            <p:txEl>
                                              <p:pRg st="12" end="12"/>
                                            </p:txEl>
                                          </p:spTgt>
                                        </p:tgtEl>
                                        <p:attrNameLst>
                                          <p:attrName>style.visibility</p:attrName>
                                        </p:attrNameLst>
                                      </p:cBhvr>
                                      <p:to>
                                        <p:strVal val="visible"/>
                                      </p:to>
                                    </p:set>
                                    <p:animEffect transition="in" filter="fade">
                                      <p:cBhvr>
                                        <p:cTn id="16" dur="500"/>
                                        <p:tgtEl>
                                          <p:spTgt spid="614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BCF0F-BB3F-F32A-4C07-1E97A87D430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CADD96F-CCED-7428-4EB2-C0A20F99FCBD}"/>
              </a:ext>
            </a:extLst>
          </p:cNvPr>
          <p:cNvSpPr>
            <a:spLocks noGrp="1"/>
          </p:cNvSpPr>
          <p:nvPr>
            <p:ph idx="1"/>
          </p:nvPr>
        </p:nvSpPr>
        <p:spPr>
          <a:xfrm>
            <a:off x="530776" y="269649"/>
            <a:ext cx="8082448" cy="6318702"/>
          </a:xfrm>
          <a:solidFill>
            <a:srgbClr val="F9F5E3"/>
          </a:solidFill>
        </p:spPr>
        <p:txBody>
          <a:bodyPr/>
          <a:lstStyle/>
          <a:p>
            <a:pPr marL="0" indent="0" eaLnBrk="1" hangingPunct="1">
              <a:buNone/>
            </a:pPr>
            <a:r>
              <a:rPr lang="en-GB" altLang="en-US" b="1" dirty="0">
                <a:solidFill>
                  <a:srgbClr val="002060"/>
                </a:solidFill>
              </a:rPr>
              <a:t>Rock, Paper, Scissors, Lizard, Vulcan</a:t>
            </a:r>
          </a:p>
          <a:p>
            <a:pPr eaLnBrk="1" hangingPunct="1"/>
            <a:endParaRPr lang="en-GB" altLang="en-US" dirty="0">
              <a:solidFill>
                <a:srgbClr val="002060"/>
              </a:solidFill>
            </a:endParaRPr>
          </a:p>
        </p:txBody>
      </p:sp>
      <p:pic>
        <p:nvPicPr>
          <p:cNvPr id="2" name="Picture 1" descr="A diagram of different types of hand gestures&#10;&#10;Description automatically generated">
            <a:extLst>
              <a:ext uri="{FF2B5EF4-FFF2-40B4-BE49-F238E27FC236}">
                <a16:creationId xmlns:a16="http://schemas.microsoft.com/office/drawing/2014/main" id="{7F25BD20-B73E-2638-F701-2507E5D04FB3}"/>
              </a:ext>
            </a:extLst>
          </p:cNvPr>
          <p:cNvPicPr>
            <a:picLocks noChangeAspect="1"/>
          </p:cNvPicPr>
          <p:nvPr/>
        </p:nvPicPr>
        <p:blipFill>
          <a:blip r:embed="rId3"/>
          <a:stretch>
            <a:fillRect/>
          </a:stretch>
        </p:blipFill>
        <p:spPr>
          <a:xfrm>
            <a:off x="4211960" y="1196752"/>
            <a:ext cx="4178001" cy="3672008"/>
          </a:xfrm>
          <a:prstGeom prst="rect">
            <a:avLst/>
          </a:prstGeom>
        </p:spPr>
      </p:pic>
      <p:sp>
        <p:nvSpPr>
          <p:cNvPr id="4" name="TextBox 3">
            <a:extLst>
              <a:ext uri="{FF2B5EF4-FFF2-40B4-BE49-F238E27FC236}">
                <a16:creationId xmlns:a16="http://schemas.microsoft.com/office/drawing/2014/main" id="{72AA440F-74AD-234B-C5AE-34A436F314DC}"/>
              </a:ext>
            </a:extLst>
          </p:cNvPr>
          <p:cNvSpPr txBox="1"/>
          <p:nvPr/>
        </p:nvSpPr>
        <p:spPr>
          <a:xfrm>
            <a:off x="669552" y="1052736"/>
            <a:ext cx="3353216" cy="5262979"/>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altLang="en-US" sz="2400" b="0"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The diagram for the 5 actions game shows the cycles of winning actions and elements: </a:t>
            </a:r>
            <a:r>
              <a:rPr kumimoji="0" lang="en-GB" altLang="en-US" sz="2400" b="0"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Paper covers Rock, Rock crushes Lizard, Lizard poisons Vulcan, Vulcan smashes Scissors, Scissors decapitate Lizard, Lizard eats Paper, Paper disproves Vulcan, Vulcan vaporizes Rock, Rock crushes Scissors and Scissors cut Paper.</a:t>
            </a:r>
          </a:p>
        </p:txBody>
      </p:sp>
      <p:sp>
        <p:nvSpPr>
          <p:cNvPr id="5" name="TextBox 4">
            <a:extLst>
              <a:ext uri="{FF2B5EF4-FFF2-40B4-BE49-F238E27FC236}">
                <a16:creationId xmlns:a16="http://schemas.microsoft.com/office/drawing/2014/main" id="{8B528691-56BA-0B68-E07C-59F375FDA251}"/>
              </a:ext>
            </a:extLst>
          </p:cNvPr>
          <p:cNvSpPr txBox="1"/>
          <p:nvPr/>
        </p:nvSpPr>
        <p:spPr>
          <a:xfrm>
            <a:off x="4572000" y="5266890"/>
            <a:ext cx="3497232"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altLang="en-US" sz="2400" b="1"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Discuss: </a:t>
            </a:r>
            <a:r>
              <a:rPr kumimoji="0" lang="en-GB" altLang="en-US" sz="2400" b="1" i="1"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Is the game fair?</a:t>
            </a:r>
          </a:p>
        </p:txBody>
      </p:sp>
    </p:spTree>
    <p:extLst>
      <p:ext uri="{BB962C8B-B14F-4D97-AF65-F5344CB8AC3E}">
        <p14:creationId xmlns:p14="http://schemas.microsoft.com/office/powerpoint/2010/main" val="362506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6646E-9942-5AEA-A0EB-DD324823C08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877D071-1FA0-9B1A-120D-546216FF0DBA}"/>
              </a:ext>
            </a:extLst>
          </p:cNvPr>
          <p:cNvSpPr>
            <a:spLocks noGrp="1"/>
          </p:cNvSpPr>
          <p:nvPr>
            <p:ph idx="1"/>
          </p:nvPr>
        </p:nvSpPr>
        <p:spPr>
          <a:xfrm>
            <a:off x="506327" y="724139"/>
            <a:ext cx="8131346" cy="5409721"/>
          </a:xfrm>
          <a:solidFill>
            <a:srgbClr val="F9F5E3"/>
          </a:solidFill>
        </p:spPr>
        <p:txBody>
          <a:bodyPr/>
          <a:lstStyle/>
          <a:p>
            <a:pPr marL="0" indent="0" eaLnBrk="1" hangingPunct="1">
              <a:buNone/>
            </a:pPr>
            <a:r>
              <a:rPr lang="en-GB" altLang="en-US" b="1" dirty="0">
                <a:solidFill>
                  <a:srgbClr val="002060"/>
                </a:solidFill>
              </a:rPr>
              <a:t>Reflection on ‘Rock, paper, scissors’</a:t>
            </a:r>
          </a:p>
          <a:p>
            <a:pPr marL="0" indent="0" eaLnBrk="1" hangingPunct="1">
              <a:buNone/>
            </a:pPr>
            <a:r>
              <a:rPr lang="en-GB" altLang="en-US" sz="2400" dirty="0">
                <a:solidFill>
                  <a:srgbClr val="002060"/>
                </a:solidFill>
              </a:rPr>
              <a:t>Reflect on the activity you have just engaged with:</a:t>
            </a:r>
          </a:p>
          <a:p>
            <a:pPr eaLnBrk="1" hangingPunct="1"/>
            <a:r>
              <a:rPr lang="en-GB" altLang="en-US" sz="2400" dirty="0">
                <a:solidFill>
                  <a:srgbClr val="002060"/>
                </a:solidFill>
              </a:rPr>
              <a:t>How many different ways were there to be successful?</a:t>
            </a:r>
          </a:p>
          <a:p>
            <a:pPr eaLnBrk="1" hangingPunct="1"/>
            <a:r>
              <a:rPr lang="en-GB" altLang="en-US" sz="2400" dirty="0">
                <a:solidFill>
                  <a:srgbClr val="002060"/>
                </a:solidFill>
              </a:rPr>
              <a:t>Are these different ways of being successful all measurable?</a:t>
            </a:r>
          </a:p>
          <a:p>
            <a:pPr eaLnBrk="1" hangingPunct="1"/>
            <a:r>
              <a:rPr lang="en-GB" altLang="en-US" sz="2400" dirty="0">
                <a:solidFill>
                  <a:srgbClr val="002060"/>
                </a:solidFill>
              </a:rPr>
              <a:t>In what ways were you successful in mathematical learning?</a:t>
            </a:r>
          </a:p>
          <a:p>
            <a:pPr eaLnBrk="1" hangingPunct="1"/>
            <a:r>
              <a:rPr lang="en-GB" altLang="en-US" sz="2400" dirty="0">
                <a:solidFill>
                  <a:srgbClr val="002060"/>
                </a:solidFill>
              </a:rPr>
              <a:t>What about other people in your group?</a:t>
            </a:r>
          </a:p>
          <a:p>
            <a:pPr eaLnBrk="1" hangingPunct="1"/>
            <a:r>
              <a:rPr lang="en-GB" altLang="en-US" sz="2400" i="1" dirty="0">
                <a:solidFill>
                  <a:srgbClr val="002060"/>
                </a:solidFill>
              </a:rPr>
              <a:t>To what extent is the activity socially just? Why?</a:t>
            </a:r>
          </a:p>
          <a:p>
            <a:pPr marL="0" indent="0" eaLnBrk="1" hangingPunct="1">
              <a:buNone/>
            </a:pPr>
            <a:endParaRPr lang="en-GB" altLang="en-US" sz="2400" dirty="0">
              <a:solidFill>
                <a:srgbClr val="002060"/>
              </a:solidFill>
            </a:endParaRPr>
          </a:p>
          <a:p>
            <a:pPr marL="0" indent="0" eaLnBrk="1" hangingPunct="1">
              <a:buNone/>
            </a:pPr>
            <a:r>
              <a:rPr lang="en-GB" altLang="en-US" sz="2400" dirty="0">
                <a:solidFill>
                  <a:srgbClr val="002060"/>
                </a:solidFill>
              </a:rPr>
              <a:t>Reflect on which common myths/dogmas are challenged by the approach taken in this activity:</a:t>
            </a:r>
          </a:p>
          <a:p>
            <a:pPr eaLnBrk="1" hangingPunct="1"/>
            <a:r>
              <a:rPr lang="en-GB" altLang="en-US" sz="2400" dirty="0">
                <a:solidFill>
                  <a:srgbClr val="002060"/>
                </a:solidFill>
              </a:rPr>
              <a:t>Refer to statements reflecting common myths (on slide 6).</a:t>
            </a:r>
          </a:p>
          <a:p>
            <a:pPr eaLnBrk="1" hangingPunct="1"/>
            <a:r>
              <a:rPr lang="en-GB" altLang="en-US" sz="2400" dirty="0">
                <a:solidFill>
                  <a:srgbClr val="002060"/>
                </a:solidFill>
              </a:rPr>
              <a:t>Refer to Coles and Sinclair’s dogmas (on slide 12).</a:t>
            </a:r>
          </a:p>
          <a:p>
            <a:pPr eaLnBrk="1" hangingPunct="1"/>
            <a:endParaRPr lang="en-GB" altLang="en-US" sz="24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223966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8" end="8"/>
                                            </p:txEl>
                                          </p:spTgt>
                                        </p:tgtEl>
                                        <p:attrNameLst>
                                          <p:attrName>style.visibility</p:attrName>
                                        </p:attrNameLst>
                                      </p:cBhvr>
                                      <p:to>
                                        <p:strVal val="visible"/>
                                      </p:to>
                                    </p:set>
                                    <p:animEffect transition="in" filter="fade">
                                      <p:cBhvr>
                                        <p:cTn id="7" dur="500"/>
                                        <p:tgtEl>
                                          <p:spTgt spid="6146">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6">
                                            <p:txEl>
                                              <p:pRg st="9" end="9"/>
                                            </p:txEl>
                                          </p:spTgt>
                                        </p:tgtEl>
                                        <p:attrNameLst>
                                          <p:attrName>style.visibility</p:attrName>
                                        </p:attrNameLst>
                                      </p:cBhvr>
                                      <p:to>
                                        <p:strVal val="visible"/>
                                      </p:to>
                                    </p:set>
                                    <p:animEffect transition="in" filter="fade">
                                      <p:cBhvr>
                                        <p:cTn id="10" dur="500"/>
                                        <p:tgtEl>
                                          <p:spTgt spid="6146">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xEl>
                                              <p:pRg st="10" end="10"/>
                                            </p:txEl>
                                          </p:spTgt>
                                        </p:tgtEl>
                                        <p:attrNameLst>
                                          <p:attrName>style.visibility</p:attrName>
                                        </p:attrNameLst>
                                      </p:cBhvr>
                                      <p:to>
                                        <p:strVal val="visible"/>
                                      </p:to>
                                    </p:set>
                                    <p:animEffect transition="in" filter="fade">
                                      <p:cBhvr>
                                        <p:cTn id="13" dur="500"/>
                                        <p:tgtEl>
                                          <p:spTgt spid="614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6646E-9942-5AEA-A0EB-DD324823C08D}"/>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2877D071-1FA0-9B1A-120D-546216FF0DBA}"/>
              </a:ext>
            </a:extLst>
          </p:cNvPr>
          <p:cNvSpPr>
            <a:spLocks noGrp="1"/>
          </p:cNvSpPr>
          <p:nvPr>
            <p:ph idx="1"/>
          </p:nvPr>
        </p:nvSpPr>
        <p:spPr>
          <a:xfrm>
            <a:off x="522000" y="467671"/>
            <a:ext cx="8100000" cy="5922658"/>
          </a:xfrm>
          <a:solidFill>
            <a:srgbClr val="F9F5E3"/>
          </a:solidFill>
        </p:spPr>
        <p:txBody>
          <a:bodyPr/>
          <a:lstStyle/>
          <a:p>
            <a:pPr marL="0" indent="0" eaLnBrk="1" hangingPunct="1">
              <a:buNone/>
            </a:pPr>
            <a:r>
              <a:rPr lang="en-GB" altLang="en-US" b="1" dirty="0">
                <a:solidFill>
                  <a:srgbClr val="002060"/>
                </a:solidFill>
              </a:rPr>
              <a:t>Reflective discussion</a:t>
            </a:r>
          </a:p>
          <a:p>
            <a:pPr marL="0" indent="0" eaLnBrk="1" hangingPunct="1">
              <a:buNone/>
            </a:pPr>
            <a:r>
              <a:rPr lang="en-GB" altLang="en-US" sz="2400" dirty="0">
                <a:solidFill>
                  <a:srgbClr val="002060"/>
                </a:solidFill>
              </a:rPr>
              <a:t>Refer to any notes made relating to the discussion on slide 5.</a:t>
            </a:r>
          </a:p>
          <a:p>
            <a:pPr eaLnBrk="1" hangingPunct="1"/>
            <a:r>
              <a:rPr lang="en-GB" altLang="en-US" sz="2400" i="1" dirty="0">
                <a:solidFill>
                  <a:srgbClr val="002060"/>
                </a:solidFill>
              </a:rPr>
              <a:t>How has you thinking changed since the start of the workshop.</a:t>
            </a:r>
          </a:p>
          <a:p>
            <a:pPr eaLnBrk="1" hangingPunct="1"/>
            <a:r>
              <a:rPr lang="en-GB" altLang="en-US" sz="2400" i="1" dirty="0">
                <a:solidFill>
                  <a:srgbClr val="002060"/>
                </a:solidFill>
              </a:rPr>
              <a:t>What strategies can you use as a teacher to promote an inclusive environment within the mathematics classroom?</a:t>
            </a:r>
          </a:p>
          <a:p>
            <a:pPr eaLnBrk="1" hangingPunct="1"/>
            <a:r>
              <a:rPr lang="en-GB" altLang="en-US" sz="2400" i="1" dirty="0">
                <a:solidFill>
                  <a:srgbClr val="002060"/>
                </a:solidFill>
              </a:rPr>
              <a:t>What are the implications for the development of your future practice?</a:t>
            </a:r>
          </a:p>
          <a:p>
            <a:pPr marL="0" indent="0" eaLnBrk="1" hangingPunct="1">
              <a:buNone/>
            </a:pPr>
            <a:r>
              <a:rPr lang="en-GB" altLang="en-US" sz="2400" dirty="0">
                <a:solidFill>
                  <a:srgbClr val="002060"/>
                </a:solidFill>
              </a:rPr>
              <a:t>How might this relate to …?</a:t>
            </a:r>
          </a:p>
          <a:p>
            <a:pPr lvl="1" eaLnBrk="1" hangingPunct="1"/>
            <a:r>
              <a:rPr lang="en-GB" altLang="en-US" sz="2400" dirty="0">
                <a:solidFill>
                  <a:srgbClr val="002060"/>
                </a:solidFill>
              </a:rPr>
              <a:t>Learning activities? Teaching approaches?</a:t>
            </a:r>
          </a:p>
          <a:p>
            <a:pPr lvl="1" eaLnBrk="1" hangingPunct="1"/>
            <a:r>
              <a:rPr lang="en-GB" altLang="en-US" sz="2400" dirty="0">
                <a:solidFill>
                  <a:srgbClr val="002060"/>
                </a:solidFill>
              </a:rPr>
              <a:t>Classroom organisation? Resources?</a:t>
            </a:r>
          </a:p>
          <a:p>
            <a:pPr lvl="1" eaLnBrk="1" hangingPunct="1"/>
            <a:r>
              <a:rPr lang="en-GB" altLang="en-US" sz="2400" dirty="0">
                <a:solidFill>
                  <a:srgbClr val="002060"/>
                </a:solidFill>
              </a:rPr>
              <a:t>Expectations of the whole class/individuals?</a:t>
            </a:r>
          </a:p>
          <a:p>
            <a:pPr eaLnBrk="1" hangingPunct="1"/>
            <a:endParaRPr lang="en-GB" altLang="en-US" dirty="0">
              <a:solidFill>
                <a:srgbClr val="002060"/>
              </a:solidFill>
            </a:endParaRPr>
          </a:p>
        </p:txBody>
      </p:sp>
    </p:spTree>
    <p:extLst>
      <p:ext uri="{BB962C8B-B14F-4D97-AF65-F5344CB8AC3E}">
        <p14:creationId xmlns:p14="http://schemas.microsoft.com/office/powerpoint/2010/main" val="1524177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E29B-5B1E-9BC3-6AEC-4E543EB106D9}"/>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70D16F90-9A7C-2F90-3CA2-2E69E93E166C}"/>
              </a:ext>
            </a:extLst>
          </p:cNvPr>
          <p:cNvSpPr>
            <a:spLocks noGrp="1"/>
          </p:cNvSpPr>
          <p:nvPr>
            <p:ph idx="1"/>
          </p:nvPr>
        </p:nvSpPr>
        <p:spPr>
          <a:xfrm>
            <a:off x="522000" y="386662"/>
            <a:ext cx="8100000" cy="6084676"/>
          </a:xfrm>
          <a:solidFill>
            <a:srgbClr val="F9F5E3"/>
          </a:solidFill>
        </p:spPr>
        <p:txBody>
          <a:bodyPr/>
          <a:lstStyle/>
          <a:p>
            <a:pPr marL="0" indent="0" eaLnBrk="1" hangingPunct="1">
              <a:buNone/>
            </a:pPr>
            <a:r>
              <a:rPr lang="en-GB" altLang="en-US" b="1" dirty="0">
                <a:solidFill>
                  <a:srgbClr val="002060"/>
                </a:solidFill>
              </a:rPr>
              <a:t>A conceptualisation of TMSJ</a:t>
            </a:r>
          </a:p>
          <a:p>
            <a:pPr marL="0" indent="0" eaLnBrk="1" hangingPunct="1">
              <a:buNone/>
            </a:pPr>
            <a:r>
              <a:rPr lang="en-GB" altLang="en-US" sz="2000" i="1" dirty="0">
                <a:solidFill>
                  <a:srgbClr val="002060"/>
                </a:solidFill>
              </a:rPr>
              <a:t>… four essential elements of mathematics teaching for social justice:</a:t>
            </a:r>
          </a:p>
          <a:p>
            <a:pPr eaLnBrk="1" hangingPunct="1"/>
            <a:r>
              <a:rPr lang="en-GB" altLang="en-US" sz="2000" i="1" dirty="0">
                <a:solidFill>
                  <a:srgbClr val="002060"/>
                </a:solidFill>
              </a:rPr>
              <a:t>Employ collaborative, discursive, problem-solving, and problem-posing pedagogies which promote mathematical sense-making and the engagement of all learners with mathematics.</a:t>
            </a:r>
          </a:p>
          <a:p>
            <a:pPr eaLnBrk="1" hangingPunct="1"/>
            <a:r>
              <a:rPr lang="en-GB" altLang="en-US" sz="2000" i="1" dirty="0">
                <a:solidFill>
                  <a:srgbClr val="002060"/>
                </a:solidFill>
              </a:rPr>
              <a:t>Promote mathematical inquiries that resonate with learners’ real-life experiences and that help them develop greater understanding of their social, cultural, political, and economic situations.</a:t>
            </a:r>
          </a:p>
          <a:p>
            <a:pPr eaLnBrk="1" hangingPunct="1"/>
            <a:r>
              <a:rPr lang="en-GB" altLang="en-US" sz="2000" i="1" dirty="0">
                <a:solidFill>
                  <a:srgbClr val="002060"/>
                </a:solidFill>
              </a:rPr>
              <a:t>Facilitate mathematical investigations that develop learners’ individual and collective agency, enabling them to take part in future social action for the public good.</a:t>
            </a:r>
          </a:p>
          <a:p>
            <a:pPr eaLnBrk="1" hangingPunct="1"/>
            <a:r>
              <a:rPr lang="en-GB" altLang="en-US" sz="2000" i="1" dirty="0">
                <a:solidFill>
                  <a:srgbClr val="002060"/>
                </a:solidFill>
              </a:rPr>
              <a:t>Challenge common myths surrounding school mathematics, expose processes that lead to the marginalisation of some learners, and open up to scrutiny what it means to be successful.</a:t>
            </a:r>
          </a:p>
          <a:p>
            <a:pPr marL="0" indent="0" algn="r" eaLnBrk="1" hangingPunct="1">
              <a:buNone/>
            </a:pPr>
            <a:r>
              <a:rPr lang="en-GB" altLang="en-US" sz="2000" dirty="0">
                <a:solidFill>
                  <a:srgbClr val="002060"/>
                </a:solidFill>
              </a:rPr>
              <a:t>(Wright, 2024, p. 26)</a:t>
            </a:r>
          </a:p>
          <a:p>
            <a:pPr marL="0" indent="0" eaLnBrk="1" hangingPunct="1">
              <a:buNone/>
            </a:pPr>
            <a:r>
              <a:rPr lang="en-GB" altLang="en-US" sz="2200" b="1" dirty="0">
                <a:solidFill>
                  <a:srgbClr val="002060"/>
                </a:solidFill>
              </a:rPr>
              <a:t>Discuss how this conceptualisation relates to the activities and pedagogies modelled, and the discussions held, in this workshop.</a:t>
            </a:r>
          </a:p>
        </p:txBody>
      </p:sp>
    </p:spTree>
    <p:extLst>
      <p:ext uri="{BB962C8B-B14F-4D97-AF65-F5344CB8AC3E}">
        <p14:creationId xmlns:p14="http://schemas.microsoft.com/office/powerpoint/2010/main" val="3782668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2404B-2E4A-2AE5-9327-0E7BF9773B75}"/>
            </a:ext>
          </a:extLst>
        </p:cNvPr>
        <p:cNvGrpSpPr/>
        <p:nvPr/>
      </p:nvGrpSpPr>
      <p:grpSpPr>
        <a:xfrm>
          <a:off x="0" y="0"/>
          <a:ext cx="0" cy="0"/>
          <a:chOff x="0" y="0"/>
          <a:chExt cx="0" cy="0"/>
        </a:xfrm>
      </p:grpSpPr>
      <p:sp>
        <p:nvSpPr>
          <p:cNvPr id="6146" name="Content Placeholder 2">
            <a:extLst>
              <a:ext uri="{FF2B5EF4-FFF2-40B4-BE49-F238E27FC236}">
                <a16:creationId xmlns:a16="http://schemas.microsoft.com/office/drawing/2014/main" id="{922C3456-0458-5F47-94FE-6590779C21C4}"/>
              </a:ext>
            </a:extLst>
          </p:cNvPr>
          <p:cNvSpPr>
            <a:spLocks noGrp="1"/>
          </p:cNvSpPr>
          <p:nvPr>
            <p:ph idx="1"/>
          </p:nvPr>
        </p:nvSpPr>
        <p:spPr>
          <a:xfrm>
            <a:off x="522000" y="584684"/>
            <a:ext cx="8100000" cy="5688632"/>
          </a:xfrm>
          <a:solidFill>
            <a:srgbClr val="F9F5E3"/>
          </a:solidFill>
        </p:spPr>
        <p:txBody>
          <a:bodyPr/>
          <a:lstStyle/>
          <a:p>
            <a:pPr marL="0" indent="0" eaLnBrk="1" hangingPunct="1">
              <a:buNone/>
            </a:pPr>
            <a:r>
              <a:rPr lang="en-GB" altLang="en-US" b="1" dirty="0">
                <a:solidFill>
                  <a:srgbClr val="002060"/>
                </a:solidFill>
              </a:rPr>
              <a:t>References</a:t>
            </a:r>
          </a:p>
          <a:p>
            <a:pPr eaLnBrk="1" hangingPunct="1"/>
            <a:r>
              <a:rPr lang="en-GB" altLang="en-US" sz="2000" dirty="0">
                <a:solidFill>
                  <a:srgbClr val="002060"/>
                </a:solidFill>
              </a:rPr>
              <a:t>Coles, A. and Sinclair, N. (2022): </a:t>
            </a:r>
            <a:r>
              <a:rPr lang="en-GB" altLang="en-US" sz="2000" i="1" dirty="0">
                <a:solidFill>
                  <a:srgbClr val="002060"/>
                </a:solidFill>
              </a:rPr>
              <a:t>I Can't Do Maths! Why children say it and how to make a difference</a:t>
            </a:r>
            <a:r>
              <a:rPr lang="en-GB" altLang="en-US" sz="2000" dirty="0">
                <a:solidFill>
                  <a:srgbClr val="002060"/>
                </a:solidFill>
              </a:rPr>
              <a:t>. London: Bloomsbury.</a:t>
            </a:r>
          </a:p>
          <a:p>
            <a:pPr eaLnBrk="1" hangingPunct="1"/>
            <a:r>
              <a:rPr lang="en-GB" altLang="en-US" sz="2000" dirty="0" err="1">
                <a:solidFill>
                  <a:srgbClr val="002060"/>
                </a:solidFill>
              </a:rPr>
              <a:t>Skovsmose</a:t>
            </a:r>
            <a:r>
              <a:rPr lang="en-GB" altLang="en-US" sz="2000" dirty="0">
                <a:solidFill>
                  <a:srgbClr val="002060"/>
                </a:solidFill>
              </a:rPr>
              <a:t>, O. &amp; Borba, M. (2004) </a:t>
            </a:r>
            <a:r>
              <a:rPr lang="en-GB" altLang="en-US" sz="2000" i="1" dirty="0">
                <a:solidFill>
                  <a:srgbClr val="002060"/>
                </a:solidFill>
              </a:rPr>
              <a:t>Research Methodology and Critical Mathematics Education</a:t>
            </a:r>
            <a:r>
              <a:rPr lang="en-GB" altLang="en-US" sz="2000" dirty="0">
                <a:solidFill>
                  <a:srgbClr val="002060"/>
                </a:solidFill>
              </a:rPr>
              <a:t>, in P. Valero and R. Zevenbergen (eds.) </a:t>
            </a:r>
            <a:r>
              <a:rPr lang="en-GB" altLang="en-US" sz="2000" i="1" dirty="0">
                <a:solidFill>
                  <a:srgbClr val="002060"/>
                </a:solidFill>
              </a:rPr>
              <a:t>Researching the Socio-Political Dimensions of Mathematics Education: Issues of Power in Theory and Methodology</a:t>
            </a:r>
            <a:r>
              <a:rPr lang="en-GB" altLang="en-US" sz="2000" dirty="0">
                <a:solidFill>
                  <a:srgbClr val="002060"/>
                </a:solidFill>
              </a:rPr>
              <a:t>.  Boston, MA: Springer US,  pp. 207-226.</a:t>
            </a:r>
          </a:p>
          <a:p>
            <a:pPr eaLnBrk="1" hangingPunct="1"/>
            <a:r>
              <a:rPr lang="en-GB" altLang="en-US" sz="2000" dirty="0">
                <a:solidFill>
                  <a:srgbClr val="002060"/>
                </a:solidFill>
              </a:rPr>
              <a:t>UNESCO (2024). </a:t>
            </a:r>
            <a:r>
              <a:rPr lang="en-GB" altLang="en-US" sz="2000" i="1" dirty="0">
                <a:solidFill>
                  <a:srgbClr val="002060"/>
                </a:solidFill>
              </a:rPr>
              <a:t>What you need to know about inclusion in education</a:t>
            </a:r>
            <a:r>
              <a:rPr lang="en-GB" altLang="en-US" sz="2000" dirty="0">
                <a:solidFill>
                  <a:srgbClr val="002060"/>
                </a:solidFill>
              </a:rPr>
              <a:t>. Retrieved from: </a:t>
            </a:r>
            <a:r>
              <a:rPr lang="en-GB" altLang="en-US" sz="2000" dirty="0">
                <a:solidFill>
                  <a:srgbClr val="002060"/>
                </a:solidFill>
                <a:hlinkClick r:id="rId3"/>
              </a:rPr>
              <a:t>https://www.unesco.org/en/inclusion-education/need-know</a:t>
            </a:r>
            <a:r>
              <a:rPr lang="en-GB" altLang="en-US" sz="2000" dirty="0">
                <a:solidFill>
                  <a:srgbClr val="002060"/>
                </a:solidFill>
              </a:rPr>
              <a:t>  </a:t>
            </a:r>
          </a:p>
          <a:p>
            <a:pPr eaLnBrk="1" hangingPunct="1"/>
            <a:r>
              <a:rPr lang="en-GB" altLang="en-US" sz="2000" dirty="0">
                <a:solidFill>
                  <a:srgbClr val="002060"/>
                </a:solidFill>
              </a:rPr>
              <a:t>Wright, P. (2024). </a:t>
            </a:r>
            <a:r>
              <a:rPr lang="en-GB" altLang="en-US" sz="2000" i="1" dirty="0">
                <a:solidFill>
                  <a:srgbClr val="002060"/>
                </a:solidFill>
              </a:rPr>
              <a:t>The mathematics curriculum and concerns for social justice</a:t>
            </a:r>
            <a:r>
              <a:rPr lang="en-GB" altLang="en-US" sz="2000" dirty="0">
                <a:solidFill>
                  <a:srgbClr val="002060"/>
                </a:solidFill>
              </a:rPr>
              <a:t>. In T. Cotton, M. K. </a:t>
            </a:r>
            <a:r>
              <a:rPr lang="en-GB" altLang="en-US" sz="2000" dirty="0" err="1">
                <a:solidFill>
                  <a:srgbClr val="002060"/>
                </a:solidFill>
              </a:rPr>
              <a:t>Jagdev</a:t>
            </a:r>
            <a:r>
              <a:rPr lang="en-GB" altLang="en-US" sz="2000" dirty="0">
                <a:solidFill>
                  <a:srgbClr val="002060"/>
                </a:solidFill>
              </a:rPr>
              <a:t>, B. Kaur, &amp; P. Wright, </a:t>
            </a:r>
            <a:r>
              <a:rPr lang="en-GB" altLang="en-US" sz="2000" i="1" dirty="0">
                <a:solidFill>
                  <a:srgbClr val="002060"/>
                </a:solidFill>
              </a:rPr>
              <a:t>Towards a socially just mathematics curriculum</a:t>
            </a:r>
            <a:r>
              <a:rPr lang="en-GB" altLang="en-US" sz="2000" dirty="0">
                <a:solidFill>
                  <a:srgbClr val="002060"/>
                </a:solidFill>
              </a:rPr>
              <a:t> (pp. 19-31). London: Routledge.</a:t>
            </a:r>
          </a:p>
          <a:p>
            <a:pPr eaLnBrk="1" hangingPunct="1"/>
            <a:endParaRPr lang="en-GB" altLang="en-US" sz="1800" dirty="0">
              <a:solidFill>
                <a:srgbClr val="002060"/>
              </a:solidFill>
            </a:endParaRPr>
          </a:p>
          <a:p>
            <a:pPr eaLnBrk="1" hangingPunct="1"/>
            <a:endParaRPr lang="en-GB" altLang="en-US" dirty="0">
              <a:solidFill>
                <a:srgbClr val="002060"/>
              </a:solidFill>
            </a:endParaRPr>
          </a:p>
        </p:txBody>
      </p:sp>
    </p:spTree>
    <p:extLst>
      <p:ext uri="{BB962C8B-B14F-4D97-AF65-F5344CB8AC3E}">
        <p14:creationId xmlns:p14="http://schemas.microsoft.com/office/powerpoint/2010/main" val="3677570558"/>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698</TotalTime>
  <Words>2918</Words>
  <Application>Microsoft Office PowerPoint</Application>
  <PresentationFormat>On-screen Show (4:3)</PresentationFormat>
  <Paragraphs>212</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Symbol</vt:lpstr>
      <vt:lpstr>1_Office Theme</vt:lpstr>
      <vt:lpstr>Workshop 1: Socially just approaches to inclusion in mathematics  One of a series of professional development workshops on promoting socially just mathematics teaching developed by members of the Teaching Maths for Social Justice Network and freely available via the network’s website: www.mathsocialjustice.org   The development of this workshop was supported by funding from the BERA Small Grant Fund awarded to Pete Wright and a team of  co-researchers from the TMSJN.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 Wright (Staff)</dc:creator>
  <cp:lastModifiedBy>Pete Wright (Staff)</cp:lastModifiedBy>
  <cp:revision>136</cp:revision>
  <dcterms:created xsi:type="dcterms:W3CDTF">2024-11-04T19:45:11Z</dcterms:created>
  <dcterms:modified xsi:type="dcterms:W3CDTF">2025-07-29T11:40:16Z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8d1e0-f5d7-4da7-8ddd-3b83021a2c85_Enabled">
    <vt:lpwstr>true</vt:lpwstr>
  </property>
  <property fmtid="{D5CDD505-2E9C-101B-9397-08002B2CF9AE}" pid="3" name="MSIP_Label_a618d1e0-f5d7-4da7-8ddd-3b83021a2c85_SetDate">
    <vt:lpwstr>2025-02-25T16:34:16Z</vt:lpwstr>
  </property>
  <property fmtid="{D5CDD505-2E9C-101B-9397-08002B2CF9AE}" pid="4" name="MSIP_Label_a618d1e0-f5d7-4da7-8ddd-3b83021a2c85_Method">
    <vt:lpwstr>Standard</vt:lpwstr>
  </property>
  <property fmtid="{D5CDD505-2E9C-101B-9397-08002B2CF9AE}" pid="5" name="MSIP_Label_a618d1e0-f5d7-4da7-8ddd-3b83021a2c85_Name">
    <vt:lpwstr>Private</vt:lpwstr>
  </property>
  <property fmtid="{D5CDD505-2E9C-101B-9397-08002B2CF9AE}" pid="6" name="MSIP_Label_a618d1e0-f5d7-4da7-8ddd-3b83021a2c85_SiteId">
    <vt:lpwstr>ae323139-093a-4d2a-81a6-5d334bcd9019</vt:lpwstr>
  </property>
  <property fmtid="{D5CDD505-2E9C-101B-9397-08002B2CF9AE}" pid="7" name="MSIP_Label_a618d1e0-f5d7-4da7-8ddd-3b83021a2c85_ActionId">
    <vt:lpwstr>ace77a64-20ae-41e4-9a95-5249a8583a67</vt:lpwstr>
  </property>
  <property fmtid="{D5CDD505-2E9C-101B-9397-08002B2CF9AE}" pid="8" name="MSIP_Label_a618d1e0-f5d7-4da7-8ddd-3b83021a2c85_ContentBits">
    <vt:lpwstr>0</vt:lpwstr>
  </property>
  <property fmtid="{D5CDD505-2E9C-101B-9397-08002B2CF9AE}" pid="9" name="MSIP_Label_a618d1e0-f5d7-4da7-8ddd-3b83021a2c85_Tag">
    <vt:lpwstr>10, 3, 0, 1</vt:lpwstr>
  </property>
</Properties>
</file>