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1919" r:id="rId2"/>
    <p:sldId id="1921" r:id="rId3"/>
    <p:sldId id="1922" r:id="rId4"/>
    <p:sldId id="1923" r:id="rId5"/>
    <p:sldId id="1924" r:id="rId6"/>
    <p:sldId id="1925" r:id="rId7"/>
    <p:sldId id="321" r:id="rId8"/>
    <p:sldId id="1926" r:id="rId9"/>
    <p:sldId id="1927" r:id="rId10"/>
    <p:sldId id="1928" r:id="rId11"/>
    <p:sldId id="1936" r:id="rId12"/>
    <p:sldId id="1930" r:id="rId13"/>
    <p:sldId id="1931" r:id="rId14"/>
    <p:sldId id="1932" r:id="rId15"/>
    <p:sldId id="1933" r:id="rId16"/>
    <p:sldId id="1934" r:id="rId17"/>
    <p:sldId id="193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D1F1332-EBE6-3E04-CD16-5E34A99079CD}" name="hilary.povey@gmail.com" initials="hi" userId="S::urn:spo:guest#hilary.povey@gmail.com::" providerId="AD"/>
  <p188:author id="{D48FA17A-4755-5B6C-A17F-2CE38141AC26}" name="Pete Wright (Staff)" initials="PW" userId="S::PWright002@dundee.ac.uk::b7ce7c8a-bb04-43ee-a74c-0b3ee141521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D8CA8E-397F-4486-84F0-FBD1B7EC06FB}" v="56" dt="2025-07-29T12:43:13.0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82147" autoAdjust="0"/>
  </p:normalViewPr>
  <p:slideViewPr>
    <p:cSldViewPr snapToGrid="0">
      <p:cViewPr varScale="1">
        <p:scale>
          <a:sx n="64" d="100"/>
          <a:sy n="64" d="100"/>
        </p:scale>
        <p:origin x="107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 Wright (Staff)" userId="b7ce7c8a-bb04-43ee-a74c-0b3ee141521b" providerId="ADAL" clId="{91A191CD-289B-4C4D-8FF5-D64FA3064992}"/>
    <pc:docChg chg="undo custSel modSld">
      <pc:chgData name="Pete Wright (Staff)" userId="b7ce7c8a-bb04-43ee-a74c-0b3ee141521b" providerId="ADAL" clId="{91A191CD-289B-4C4D-8FF5-D64FA3064992}" dt="2024-11-04T19:52:05.338" v="21"/>
      <pc:docMkLst>
        <pc:docMk/>
      </pc:docMkLst>
      <pc:sldChg chg="modSp mod">
        <pc:chgData name="Pete Wright (Staff)" userId="b7ce7c8a-bb04-43ee-a74c-0b3ee141521b" providerId="ADAL" clId="{91A191CD-289B-4C4D-8FF5-D64FA3064992}" dt="2024-11-04T19:52:05.338" v="21"/>
        <pc:sldMkLst>
          <pc:docMk/>
          <pc:sldMk cId="2907635492" sldId="256"/>
        </pc:sldMkLst>
      </pc:sldChg>
    </pc:docChg>
  </pc:docChgLst>
  <pc:docChgLst>
    <pc:chgData name="hilary.povey@gmail.com" userId="S::urn:spo:guest#hilary.povey@gmail.com::" providerId="AD" clId="Web-{F87DEEE4-293B-E98D-F92D-6AE879F7AEFB}"/>
    <pc:docChg chg="mod delSld modSld">
      <pc:chgData name="hilary.povey@gmail.com" userId="S::urn:spo:guest#hilary.povey@gmail.com::" providerId="AD" clId="Web-{F87DEEE4-293B-E98D-F92D-6AE879F7AEFB}" dt="2024-11-26T13:22:24.159" v="77"/>
      <pc:docMkLst>
        <pc:docMk/>
      </pc:docMkLst>
      <pc:sldChg chg="modNotes">
        <pc:chgData name="hilary.povey@gmail.com" userId="S::urn:spo:guest#hilary.povey@gmail.com::" providerId="AD" clId="Web-{F87DEEE4-293B-E98D-F92D-6AE879F7AEFB}" dt="2024-11-26T13:22:19.065" v="76"/>
        <pc:sldMkLst>
          <pc:docMk/>
          <pc:sldMk cId="1080414026" sldId="257"/>
        </pc:sldMkLst>
      </pc:sldChg>
      <pc:sldChg chg="del">
        <pc:chgData name="hilary.povey@gmail.com" userId="S::urn:spo:guest#hilary.povey@gmail.com::" providerId="AD" clId="Web-{F87DEEE4-293B-E98D-F92D-6AE879F7AEFB}" dt="2024-11-26T13:22:24.159" v="77"/>
        <pc:sldMkLst>
          <pc:docMk/>
          <pc:sldMk cId="3512576587" sldId="265"/>
        </pc:sldMkLst>
      </pc:sldChg>
      <pc:sldChg chg="del">
        <pc:chgData name="hilary.povey@gmail.com" userId="S::urn:spo:guest#hilary.povey@gmail.com::" providerId="AD" clId="Web-{F87DEEE4-293B-E98D-F92D-6AE879F7AEFB}" dt="2024-11-26T12:39:36.570" v="57"/>
        <pc:sldMkLst>
          <pc:docMk/>
          <pc:sldMk cId="3957453431" sldId="267"/>
        </pc:sldMkLst>
      </pc:sldChg>
      <pc:sldChg chg="del">
        <pc:chgData name="hilary.povey@gmail.com" userId="S::urn:spo:guest#hilary.povey@gmail.com::" providerId="AD" clId="Web-{F87DEEE4-293B-E98D-F92D-6AE879F7AEFB}" dt="2024-11-26T12:27:41.681" v="3"/>
        <pc:sldMkLst>
          <pc:docMk/>
          <pc:sldMk cId="4291649889" sldId="268"/>
        </pc:sldMkLst>
      </pc:sldChg>
      <pc:sldChg chg="del">
        <pc:chgData name="hilary.povey@gmail.com" userId="S::urn:spo:guest#hilary.povey@gmail.com::" providerId="AD" clId="Web-{F87DEEE4-293B-E98D-F92D-6AE879F7AEFB}" dt="2024-11-26T12:23:09.873" v="0"/>
        <pc:sldMkLst>
          <pc:docMk/>
          <pc:sldMk cId="713192155" sldId="269"/>
        </pc:sldMkLst>
      </pc:sldChg>
    </pc:docChg>
  </pc:docChgLst>
  <pc:docChgLst>
    <pc:chgData name="hilary.povey@gmail.com" userId="S::urn:spo:guest#hilary.povey@gmail.com::" providerId="AD" clId="Web-{E875FA4B-F61B-3AEB-4F8D-AA5BA80B5414}"/>
    <pc:docChg chg="addSld modSld sldOrd">
      <pc:chgData name="hilary.povey@gmail.com" userId="S::urn:spo:guest#hilary.povey@gmail.com::" providerId="AD" clId="Web-{E875FA4B-F61B-3AEB-4F8D-AA5BA80B5414}" dt="2024-11-26T12:21:10.584" v="244" actId="20577"/>
      <pc:docMkLst>
        <pc:docMk/>
      </pc:docMkLst>
      <pc:sldChg chg="modSp">
        <pc:chgData name="hilary.povey@gmail.com" userId="S::urn:spo:guest#hilary.povey@gmail.com::" providerId="AD" clId="Web-{E875FA4B-F61B-3AEB-4F8D-AA5BA80B5414}" dt="2024-11-26T12:21:10.584" v="244" actId="20577"/>
        <pc:sldMkLst>
          <pc:docMk/>
          <pc:sldMk cId="2907635492" sldId="256"/>
        </pc:sldMkLst>
      </pc:sldChg>
      <pc:sldChg chg="new ord">
        <pc:chgData name="hilary.povey@gmail.com" userId="S::urn:spo:guest#hilary.povey@gmail.com::" providerId="AD" clId="Web-{E875FA4B-F61B-3AEB-4F8D-AA5BA80B5414}" dt="2024-11-26T11:59:29.691" v="4"/>
        <pc:sldMkLst>
          <pc:docMk/>
          <pc:sldMk cId="3957453431" sldId="267"/>
        </pc:sldMkLst>
      </pc:sldChg>
      <pc:sldChg chg="modSp new">
        <pc:chgData name="hilary.povey@gmail.com" userId="S::urn:spo:guest#hilary.povey@gmail.com::" providerId="AD" clId="Web-{E875FA4B-F61B-3AEB-4F8D-AA5BA80B5414}" dt="2024-11-26T12:15:48.947" v="191" actId="20577"/>
        <pc:sldMkLst>
          <pc:docMk/>
          <pc:sldMk cId="4291649889" sldId="268"/>
        </pc:sldMkLst>
      </pc:sldChg>
      <pc:sldChg chg="modSp add replId modNotes">
        <pc:chgData name="hilary.povey@gmail.com" userId="S::urn:spo:guest#hilary.povey@gmail.com::" providerId="AD" clId="Web-{E875FA4B-F61B-3AEB-4F8D-AA5BA80B5414}" dt="2024-11-26T12:19:04.954" v="243"/>
        <pc:sldMkLst>
          <pc:docMk/>
          <pc:sldMk cId="713192155" sldId="269"/>
        </pc:sldMkLst>
      </pc:sldChg>
    </pc:docChg>
  </pc:docChgLst>
  <pc:docChgLst>
    <pc:chgData name="Pete Wright (Staff)" userId="b7ce7c8a-bb04-43ee-a74c-0b3ee141521b" providerId="ADAL" clId="{B2D8CA8E-397F-4486-84F0-FBD1B7EC06FB}"/>
    <pc:docChg chg="undo custSel addSld delSld modSld sldOrd">
      <pc:chgData name="Pete Wright (Staff)" userId="b7ce7c8a-bb04-43ee-a74c-0b3ee141521b" providerId="ADAL" clId="{B2D8CA8E-397F-4486-84F0-FBD1B7EC06FB}" dt="2025-07-29T12:48:07.145" v="1371" actId="20577"/>
      <pc:docMkLst>
        <pc:docMk/>
      </pc:docMkLst>
      <pc:sldChg chg="modSp mod modNotesTx">
        <pc:chgData name="Pete Wright (Staff)" userId="b7ce7c8a-bb04-43ee-a74c-0b3ee141521b" providerId="ADAL" clId="{B2D8CA8E-397F-4486-84F0-FBD1B7EC06FB}" dt="2025-07-29T12:26:22.157" v="1321" actId="20577"/>
        <pc:sldMkLst>
          <pc:docMk/>
          <pc:sldMk cId="1333168848" sldId="321"/>
        </pc:sldMkLst>
        <pc:spChg chg="mod">
          <ac:chgData name="Pete Wright (Staff)" userId="b7ce7c8a-bb04-43ee-a74c-0b3ee141521b" providerId="ADAL" clId="{B2D8CA8E-397F-4486-84F0-FBD1B7EC06FB}" dt="2025-07-25T14:00:05.466" v="754" actId="20577"/>
          <ac:spMkLst>
            <pc:docMk/>
            <pc:sldMk cId="1333168848" sldId="321"/>
            <ac:spMk id="6146" creationId="{8F20DE53-53FD-7D37-570B-3F0DCEDED971}"/>
          </ac:spMkLst>
        </pc:spChg>
      </pc:sldChg>
      <pc:sldChg chg="modSp mod modNotesTx">
        <pc:chgData name="Pete Wright (Staff)" userId="b7ce7c8a-bb04-43ee-a74c-0b3ee141521b" providerId="ADAL" clId="{B2D8CA8E-397F-4486-84F0-FBD1B7EC06FB}" dt="2025-07-29T10:39:23.880" v="1293" actId="20577"/>
        <pc:sldMkLst>
          <pc:docMk/>
          <pc:sldMk cId="0" sldId="1919"/>
        </pc:sldMkLst>
        <pc:spChg chg="mod">
          <ac:chgData name="Pete Wright (Staff)" userId="b7ce7c8a-bb04-43ee-a74c-0b3ee141521b" providerId="ADAL" clId="{B2D8CA8E-397F-4486-84F0-FBD1B7EC06FB}" dt="2025-07-29T10:39:23.880" v="1293" actId="20577"/>
          <ac:spMkLst>
            <pc:docMk/>
            <pc:sldMk cId="0" sldId="1919"/>
            <ac:spMk id="5122" creationId="{98447016-7240-D3F2-501F-6BC1C29AEF35}"/>
          </ac:spMkLst>
        </pc:spChg>
      </pc:sldChg>
      <pc:sldChg chg="modSp mod modNotesTx">
        <pc:chgData name="Pete Wright (Staff)" userId="b7ce7c8a-bb04-43ee-a74c-0b3ee141521b" providerId="ADAL" clId="{B2D8CA8E-397F-4486-84F0-FBD1B7EC06FB}" dt="2025-07-25T13:54:39.146" v="738" actId="1076"/>
        <pc:sldMkLst>
          <pc:docMk/>
          <pc:sldMk cId="654605055" sldId="1922"/>
        </pc:sldMkLst>
        <pc:spChg chg="mod">
          <ac:chgData name="Pete Wright (Staff)" userId="b7ce7c8a-bb04-43ee-a74c-0b3ee141521b" providerId="ADAL" clId="{B2D8CA8E-397F-4486-84F0-FBD1B7EC06FB}" dt="2025-07-25T13:54:39.146" v="738" actId="1076"/>
          <ac:spMkLst>
            <pc:docMk/>
            <pc:sldMk cId="654605055" sldId="1922"/>
            <ac:spMk id="6146" creationId="{A117221F-69DD-96A6-68E7-D646AB5D3110}"/>
          </ac:spMkLst>
        </pc:spChg>
      </pc:sldChg>
      <pc:sldChg chg="modNotesTx">
        <pc:chgData name="Pete Wright (Staff)" userId="b7ce7c8a-bb04-43ee-a74c-0b3ee141521b" providerId="ADAL" clId="{B2D8CA8E-397F-4486-84F0-FBD1B7EC06FB}" dt="2025-07-29T12:22:13.216" v="1305" actId="20577"/>
        <pc:sldMkLst>
          <pc:docMk/>
          <pc:sldMk cId="4021436856" sldId="1923"/>
        </pc:sldMkLst>
      </pc:sldChg>
      <pc:sldChg chg="modNotesTx">
        <pc:chgData name="Pete Wright (Staff)" userId="b7ce7c8a-bb04-43ee-a74c-0b3ee141521b" providerId="ADAL" clId="{B2D8CA8E-397F-4486-84F0-FBD1B7EC06FB}" dt="2025-07-25T14:39:19.713" v="1011" actId="20577"/>
        <pc:sldMkLst>
          <pc:docMk/>
          <pc:sldMk cId="2368087562" sldId="1924"/>
        </pc:sldMkLst>
      </pc:sldChg>
      <pc:sldChg chg="modNotesTx">
        <pc:chgData name="Pete Wright (Staff)" userId="b7ce7c8a-bb04-43ee-a74c-0b3ee141521b" providerId="ADAL" clId="{B2D8CA8E-397F-4486-84F0-FBD1B7EC06FB}" dt="2025-07-25T14:47:02.477" v="1014" actId="20577"/>
        <pc:sldMkLst>
          <pc:docMk/>
          <pc:sldMk cId="447882889" sldId="1925"/>
        </pc:sldMkLst>
      </pc:sldChg>
      <pc:sldChg chg="modSp mod modNotesTx">
        <pc:chgData name="Pete Wright (Staff)" userId="b7ce7c8a-bb04-43ee-a74c-0b3ee141521b" providerId="ADAL" clId="{B2D8CA8E-397F-4486-84F0-FBD1B7EC06FB}" dt="2025-07-29T12:28:52.442" v="1324" actId="20577"/>
        <pc:sldMkLst>
          <pc:docMk/>
          <pc:sldMk cId="134466431" sldId="1926"/>
        </pc:sldMkLst>
        <pc:spChg chg="mod">
          <ac:chgData name="Pete Wright (Staff)" userId="b7ce7c8a-bb04-43ee-a74c-0b3ee141521b" providerId="ADAL" clId="{B2D8CA8E-397F-4486-84F0-FBD1B7EC06FB}" dt="2025-07-25T14:05:44.704" v="772" actId="6549"/>
          <ac:spMkLst>
            <pc:docMk/>
            <pc:sldMk cId="134466431" sldId="1926"/>
            <ac:spMk id="6146" creationId="{67F75B5B-20C9-6153-EB95-3439DCDD00AC}"/>
          </ac:spMkLst>
        </pc:spChg>
      </pc:sldChg>
      <pc:sldChg chg="modSp mod modNotesTx">
        <pc:chgData name="Pete Wright (Staff)" userId="b7ce7c8a-bb04-43ee-a74c-0b3ee141521b" providerId="ADAL" clId="{B2D8CA8E-397F-4486-84F0-FBD1B7EC06FB}" dt="2025-07-25T14:51:56.989" v="1119" actId="6549"/>
        <pc:sldMkLst>
          <pc:docMk/>
          <pc:sldMk cId="2435057862" sldId="1927"/>
        </pc:sldMkLst>
        <pc:spChg chg="mod">
          <ac:chgData name="Pete Wright (Staff)" userId="b7ce7c8a-bb04-43ee-a74c-0b3ee141521b" providerId="ADAL" clId="{B2D8CA8E-397F-4486-84F0-FBD1B7EC06FB}" dt="2025-07-23T14:44:26.582" v="31" actId="114"/>
          <ac:spMkLst>
            <pc:docMk/>
            <pc:sldMk cId="2435057862" sldId="1927"/>
            <ac:spMk id="6146" creationId="{578AAFD8-9060-5820-5EB3-6BA7F729A1B3}"/>
          </ac:spMkLst>
        </pc:spChg>
        <pc:picChg chg="mod">
          <ac:chgData name="Pete Wright (Staff)" userId="b7ce7c8a-bb04-43ee-a74c-0b3ee141521b" providerId="ADAL" clId="{B2D8CA8E-397F-4486-84F0-FBD1B7EC06FB}" dt="2025-07-23T14:44:19.620" v="30" actId="1076"/>
          <ac:picMkLst>
            <pc:docMk/>
            <pc:sldMk cId="2435057862" sldId="1927"/>
            <ac:picMk id="2" creationId="{C1BAEFEC-C103-BC9F-E9B9-5824B423480C}"/>
          </ac:picMkLst>
        </pc:picChg>
        <pc:picChg chg="mod">
          <ac:chgData name="Pete Wright (Staff)" userId="b7ce7c8a-bb04-43ee-a74c-0b3ee141521b" providerId="ADAL" clId="{B2D8CA8E-397F-4486-84F0-FBD1B7EC06FB}" dt="2025-07-23T14:44:19.620" v="30" actId="1076"/>
          <ac:picMkLst>
            <pc:docMk/>
            <pc:sldMk cId="2435057862" sldId="1927"/>
            <ac:picMk id="3" creationId="{F4022A66-5FC6-7DE9-AE51-22D4D9E02E32}"/>
          </ac:picMkLst>
        </pc:picChg>
      </pc:sldChg>
      <pc:sldChg chg="modNotesTx">
        <pc:chgData name="Pete Wright (Staff)" userId="b7ce7c8a-bb04-43ee-a74c-0b3ee141521b" providerId="ADAL" clId="{B2D8CA8E-397F-4486-84F0-FBD1B7EC06FB}" dt="2025-07-25T14:53:33.846" v="1144" actId="20577"/>
        <pc:sldMkLst>
          <pc:docMk/>
          <pc:sldMk cId="713421029" sldId="1928"/>
        </pc:sldMkLst>
      </pc:sldChg>
      <pc:sldChg chg="del">
        <pc:chgData name="Pete Wright (Staff)" userId="b7ce7c8a-bb04-43ee-a74c-0b3ee141521b" providerId="ADAL" clId="{B2D8CA8E-397F-4486-84F0-FBD1B7EC06FB}" dt="2025-07-25T11:12:46.922" v="181" actId="2696"/>
        <pc:sldMkLst>
          <pc:docMk/>
          <pc:sldMk cId="70526332" sldId="1929"/>
        </pc:sldMkLst>
      </pc:sldChg>
      <pc:sldChg chg="addSp delSp modSp mod ord modNotesTx">
        <pc:chgData name="Pete Wright (Staff)" userId="b7ce7c8a-bb04-43ee-a74c-0b3ee141521b" providerId="ADAL" clId="{B2D8CA8E-397F-4486-84F0-FBD1B7EC06FB}" dt="2025-07-29T12:38:39.748" v="1345" actId="6549"/>
        <pc:sldMkLst>
          <pc:docMk/>
          <pc:sldMk cId="1404391250" sldId="1930"/>
        </pc:sldMkLst>
        <pc:spChg chg="mod">
          <ac:chgData name="Pete Wright (Staff)" userId="b7ce7c8a-bb04-43ee-a74c-0b3ee141521b" providerId="ADAL" clId="{B2D8CA8E-397F-4486-84F0-FBD1B7EC06FB}" dt="2025-07-25T14:11:21.146" v="863" actId="20577"/>
          <ac:spMkLst>
            <pc:docMk/>
            <pc:sldMk cId="1404391250" sldId="1930"/>
            <ac:spMk id="6146" creationId="{FA02C271-10FF-AC7A-1299-39A7984759ED}"/>
          </ac:spMkLst>
        </pc:spChg>
        <pc:picChg chg="add mod">
          <ac:chgData name="Pete Wright (Staff)" userId="b7ce7c8a-bb04-43ee-a74c-0b3ee141521b" providerId="ADAL" clId="{B2D8CA8E-397F-4486-84F0-FBD1B7EC06FB}" dt="2025-07-25T11:13:18.381" v="191" actId="1036"/>
          <ac:picMkLst>
            <pc:docMk/>
            <pc:sldMk cId="1404391250" sldId="1930"/>
            <ac:picMk id="3" creationId="{C59DC621-C181-2D2D-FC9B-01A75DE4DC79}"/>
          </ac:picMkLst>
        </pc:picChg>
      </pc:sldChg>
      <pc:sldChg chg="addSp delSp modSp mod modNotesTx">
        <pc:chgData name="Pete Wright (Staff)" userId="b7ce7c8a-bb04-43ee-a74c-0b3ee141521b" providerId="ADAL" clId="{B2D8CA8E-397F-4486-84F0-FBD1B7EC06FB}" dt="2025-07-29T12:43:39.982" v="1353" actId="20577"/>
        <pc:sldMkLst>
          <pc:docMk/>
          <pc:sldMk cId="1691078018" sldId="1931"/>
        </pc:sldMkLst>
        <pc:spChg chg="mod">
          <ac:chgData name="Pete Wright (Staff)" userId="b7ce7c8a-bb04-43ee-a74c-0b3ee141521b" providerId="ADAL" clId="{B2D8CA8E-397F-4486-84F0-FBD1B7EC06FB}" dt="2025-07-23T14:43:43.014" v="18" actId="14100"/>
          <ac:spMkLst>
            <pc:docMk/>
            <pc:sldMk cId="1691078018" sldId="1931"/>
            <ac:spMk id="6146" creationId="{6354F637-CC8C-6AD3-5740-249E4843735D}"/>
          </ac:spMkLst>
        </pc:spChg>
        <pc:picChg chg="add mod">
          <ac:chgData name="Pete Wright (Staff)" userId="b7ce7c8a-bb04-43ee-a74c-0b3ee141521b" providerId="ADAL" clId="{B2D8CA8E-397F-4486-84F0-FBD1B7EC06FB}" dt="2025-07-25T11:13:35.331" v="197" actId="14100"/>
          <ac:picMkLst>
            <pc:docMk/>
            <pc:sldMk cId="1691078018" sldId="1931"/>
            <ac:picMk id="3" creationId="{178E9949-F24C-EEE8-2FB1-FA7A738BD099}"/>
          </ac:picMkLst>
        </pc:picChg>
      </pc:sldChg>
      <pc:sldChg chg="modNotesTx">
        <pc:chgData name="Pete Wright (Staff)" userId="b7ce7c8a-bb04-43ee-a74c-0b3ee141521b" providerId="ADAL" clId="{B2D8CA8E-397F-4486-84F0-FBD1B7EC06FB}" dt="2025-07-25T15:03:41.382" v="1183" actId="6549"/>
        <pc:sldMkLst>
          <pc:docMk/>
          <pc:sldMk cId="2505302504" sldId="1932"/>
        </pc:sldMkLst>
      </pc:sldChg>
      <pc:sldChg chg="modSp mod ord modNotesTx">
        <pc:chgData name="Pete Wright (Staff)" userId="b7ce7c8a-bb04-43ee-a74c-0b3ee141521b" providerId="ADAL" clId="{B2D8CA8E-397F-4486-84F0-FBD1B7EC06FB}" dt="2025-07-29T12:48:07.145" v="1371" actId="20577"/>
        <pc:sldMkLst>
          <pc:docMk/>
          <pc:sldMk cId="3631418027" sldId="1933"/>
        </pc:sldMkLst>
        <pc:spChg chg="mod">
          <ac:chgData name="Pete Wright (Staff)" userId="b7ce7c8a-bb04-43ee-a74c-0b3ee141521b" providerId="ADAL" clId="{B2D8CA8E-397F-4486-84F0-FBD1B7EC06FB}" dt="2025-07-25T12:04:32.610" v="358" actId="1076"/>
          <ac:spMkLst>
            <pc:docMk/>
            <pc:sldMk cId="3631418027" sldId="1933"/>
            <ac:spMk id="6146" creationId="{2877D071-1FA0-9B1A-120D-546216FF0DBA}"/>
          </ac:spMkLst>
        </pc:spChg>
      </pc:sldChg>
      <pc:sldChg chg="modNotesTx">
        <pc:chgData name="Pete Wright (Staff)" userId="b7ce7c8a-bb04-43ee-a74c-0b3ee141521b" providerId="ADAL" clId="{B2D8CA8E-397F-4486-84F0-FBD1B7EC06FB}" dt="2025-07-23T14:53:15.995" v="33" actId="20577"/>
        <pc:sldMkLst>
          <pc:docMk/>
          <pc:sldMk cId="718440843" sldId="1934"/>
        </pc:sldMkLst>
      </pc:sldChg>
      <pc:sldChg chg="addSp delSp modSp add mod modNotesTx">
        <pc:chgData name="Pete Wright (Staff)" userId="b7ce7c8a-bb04-43ee-a74c-0b3ee141521b" providerId="ADAL" clId="{B2D8CA8E-397F-4486-84F0-FBD1B7EC06FB}" dt="2025-07-29T12:31:45.532" v="1334" actId="20577"/>
        <pc:sldMkLst>
          <pc:docMk/>
          <pc:sldMk cId="2552158054" sldId="1936"/>
        </pc:sldMkLst>
        <pc:spChg chg="mod">
          <ac:chgData name="Pete Wright (Staff)" userId="b7ce7c8a-bb04-43ee-a74c-0b3ee141521b" providerId="ADAL" clId="{B2D8CA8E-397F-4486-84F0-FBD1B7EC06FB}" dt="2025-07-25T11:12:26.606" v="180" actId="20577"/>
          <ac:spMkLst>
            <pc:docMk/>
            <pc:sldMk cId="2552158054" sldId="1936"/>
            <ac:spMk id="5" creationId="{25A5E41C-135F-6D49-6CC0-58CABFDE1966}"/>
          </ac:spMkLst>
        </pc:spChg>
        <pc:spChg chg="mod">
          <ac:chgData name="Pete Wright (Staff)" userId="b7ce7c8a-bb04-43ee-a74c-0b3ee141521b" providerId="ADAL" clId="{B2D8CA8E-397F-4486-84F0-FBD1B7EC06FB}" dt="2025-07-25T12:05:38.146" v="366" actId="20577"/>
          <ac:spMkLst>
            <pc:docMk/>
            <pc:sldMk cId="2552158054" sldId="1936"/>
            <ac:spMk id="6146" creationId="{470BD8E3-25DB-234D-986E-DF8B5384EB1D}"/>
          </ac:spMkLst>
        </pc:spChg>
        <pc:picChg chg="add mod modCrop">
          <ac:chgData name="Pete Wright (Staff)" userId="b7ce7c8a-bb04-43ee-a74c-0b3ee141521b" providerId="ADAL" clId="{B2D8CA8E-397F-4486-84F0-FBD1B7EC06FB}" dt="2025-07-25T11:11:19.556" v="162" actId="1076"/>
          <ac:picMkLst>
            <pc:docMk/>
            <pc:sldMk cId="2552158054" sldId="1936"/>
            <ac:picMk id="7" creationId="{56209787-978A-ADCB-FDCF-7EB157EDD5BC}"/>
          </ac:picMkLst>
        </pc:picChg>
      </pc:sldChg>
    </pc:docChg>
  </pc:docChgLst>
  <pc:docChgLst>
    <pc:chgData name="Pete Wright (Staff)" userId="b7ce7c8a-bb04-43ee-a74c-0b3ee141521b" providerId="ADAL" clId="{FB549929-694D-4E6A-B684-83DB46ADD148}"/>
    <pc:docChg chg="undo custSel addSld delSld modSld sldOrd">
      <pc:chgData name="Pete Wright (Staff)" userId="b7ce7c8a-bb04-43ee-a74c-0b3ee141521b" providerId="ADAL" clId="{FB549929-694D-4E6A-B684-83DB46ADD148}" dt="2024-12-04T20:54:43.849" v="13721" actId="6549"/>
      <pc:docMkLst>
        <pc:docMk/>
      </pc:docMkLst>
      <pc:sldChg chg="modSp mod modAnim modNotesTx">
        <pc:chgData name="Pete Wright (Staff)" userId="b7ce7c8a-bb04-43ee-a74c-0b3ee141521b" providerId="ADAL" clId="{FB549929-694D-4E6A-B684-83DB46ADD148}" dt="2024-12-03T17:46:45.159" v="8533" actId="20577"/>
        <pc:sldMkLst>
          <pc:docMk/>
          <pc:sldMk cId="1080414026" sldId="257"/>
        </pc:sldMkLst>
      </pc:sldChg>
      <pc:sldChg chg="addSp modSp add del mod ord modNotesTx">
        <pc:chgData name="Pete Wright (Staff)" userId="b7ce7c8a-bb04-43ee-a74c-0b3ee141521b" providerId="ADAL" clId="{FB549929-694D-4E6A-B684-83DB46ADD148}" dt="2024-12-04T19:52:31.110" v="11596" actId="47"/>
        <pc:sldMkLst>
          <pc:docMk/>
          <pc:sldMk cId="3583774375" sldId="258"/>
        </pc:sldMkLst>
      </pc:sldChg>
      <pc:sldChg chg="modSp add mod ord modAnim modNotesTx">
        <pc:chgData name="Pete Wright (Staff)" userId="b7ce7c8a-bb04-43ee-a74c-0b3ee141521b" providerId="ADAL" clId="{FB549929-694D-4E6A-B684-83DB46ADD148}" dt="2024-12-04T20:21:04.138" v="13520" actId="20577"/>
        <pc:sldMkLst>
          <pc:docMk/>
          <pc:sldMk cId="1032163104" sldId="259"/>
        </pc:sldMkLst>
      </pc:sldChg>
      <pc:sldChg chg="modSp add del mod ord modNotesTx">
        <pc:chgData name="Pete Wright (Staff)" userId="b7ce7c8a-bb04-43ee-a74c-0b3ee141521b" providerId="ADAL" clId="{FB549929-694D-4E6A-B684-83DB46ADD148}" dt="2024-12-03T18:40:42.757" v="10345" actId="2696"/>
        <pc:sldMkLst>
          <pc:docMk/>
          <pc:sldMk cId="1568289314" sldId="260"/>
        </pc:sldMkLst>
      </pc:sldChg>
      <pc:sldChg chg="addSp modSp add mod modNotesTx">
        <pc:chgData name="Pete Wright (Staff)" userId="b7ce7c8a-bb04-43ee-a74c-0b3ee141521b" providerId="ADAL" clId="{FB549929-694D-4E6A-B684-83DB46ADD148}" dt="2024-12-03T17:42:52.814" v="8361" actId="20577"/>
        <pc:sldMkLst>
          <pc:docMk/>
          <pc:sldMk cId="1974415442" sldId="261"/>
        </pc:sldMkLst>
      </pc:sldChg>
      <pc:sldChg chg="addSp delSp modSp add mod ord modNotesTx">
        <pc:chgData name="Pete Wright (Staff)" userId="b7ce7c8a-bb04-43ee-a74c-0b3ee141521b" providerId="ADAL" clId="{FB549929-694D-4E6A-B684-83DB46ADD148}" dt="2024-12-03T17:34:15.553" v="8256" actId="20577"/>
        <pc:sldMkLst>
          <pc:docMk/>
          <pc:sldMk cId="1162736152" sldId="262"/>
        </pc:sldMkLst>
      </pc:sldChg>
      <pc:sldChg chg="addSp delSp modSp add del mod modNotesTx">
        <pc:chgData name="Pete Wright (Staff)" userId="b7ce7c8a-bb04-43ee-a74c-0b3ee141521b" providerId="ADAL" clId="{FB549929-694D-4E6A-B684-83DB46ADD148}" dt="2024-12-04T19:49:05.162" v="11549" actId="2696"/>
        <pc:sldMkLst>
          <pc:docMk/>
          <pc:sldMk cId="1187484533" sldId="263"/>
        </pc:sldMkLst>
      </pc:sldChg>
      <pc:sldChg chg="modSp add del mod modNotesTx">
        <pc:chgData name="Pete Wright (Staff)" userId="b7ce7c8a-bb04-43ee-a74c-0b3ee141521b" providerId="ADAL" clId="{FB549929-694D-4E6A-B684-83DB46ADD148}" dt="2024-12-04T19:49:13.649" v="11550" actId="2696"/>
        <pc:sldMkLst>
          <pc:docMk/>
          <pc:sldMk cId="517431917" sldId="264"/>
        </pc:sldMkLst>
      </pc:sldChg>
      <pc:sldChg chg="add">
        <pc:chgData name="Pete Wright (Staff)" userId="b7ce7c8a-bb04-43ee-a74c-0b3ee141521b" providerId="ADAL" clId="{FB549929-694D-4E6A-B684-83DB46ADD148}" dt="2024-11-25T15:20:18.530" v="6673" actId="2890"/>
        <pc:sldMkLst>
          <pc:docMk/>
          <pc:sldMk cId="3512576587" sldId="265"/>
        </pc:sldMkLst>
      </pc:sldChg>
      <pc:sldChg chg="modSp add del mod ord modAnim modNotesTx">
        <pc:chgData name="Pete Wright (Staff)" userId="b7ce7c8a-bb04-43ee-a74c-0b3ee141521b" providerId="ADAL" clId="{FB549929-694D-4E6A-B684-83DB46ADD148}" dt="2024-12-04T19:49:17.294" v="11551" actId="2696"/>
        <pc:sldMkLst>
          <pc:docMk/>
          <pc:sldMk cId="1097176571" sldId="266"/>
        </pc:sldMkLst>
      </pc:sldChg>
      <pc:sldChg chg="del">
        <pc:chgData name="Pete Wright (Staff)" userId="b7ce7c8a-bb04-43ee-a74c-0b3ee141521b" providerId="ADAL" clId="{FB549929-694D-4E6A-B684-83DB46ADD148}" dt="2024-12-03T18:09:58.370" v="9567" actId="2696"/>
        <pc:sldMkLst>
          <pc:docMk/>
          <pc:sldMk cId="4203776168" sldId="267"/>
        </pc:sldMkLst>
      </pc:sldChg>
      <pc:sldChg chg="del">
        <pc:chgData name="Pete Wright (Staff)" userId="b7ce7c8a-bb04-43ee-a74c-0b3ee141521b" providerId="ADAL" clId="{FB549929-694D-4E6A-B684-83DB46ADD148}" dt="2024-12-03T18:12:37.850" v="9574" actId="47"/>
        <pc:sldMkLst>
          <pc:docMk/>
          <pc:sldMk cId="14003876" sldId="268"/>
        </pc:sldMkLst>
      </pc:sldChg>
      <pc:sldChg chg="del">
        <pc:chgData name="Pete Wright (Staff)" userId="b7ce7c8a-bb04-43ee-a74c-0b3ee141521b" providerId="ADAL" clId="{FB549929-694D-4E6A-B684-83DB46ADD148}" dt="2024-12-03T18:12:39.527" v="9575" actId="47"/>
        <pc:sldMkLst>
          <pc:docMk/>
          <pc:sldMk cId="956154955" sldId="270"/>
        </pc:sldMkLst>
      </pc:sldChg>
      <pc:sldChg chg="modSp del mod ord">
        <pc:chgData name="Pete Wright (Staff)" userId="b7ce7c8a-bb04-43ee-a74c-0b3ee141521b" providerId="ADAL" clId="{FB549929-694D-4E6A-B684-83DB46ADD148}" dt="2024-12-03T18:29:04.510" v="10182" actId="2696"/>
        <pc:sldMkLst>
          <pc:docMk/>
          <pc:sldMk cId="3201856324" sldId="271"/>
        </pc:sldMkLst>
      </pc:sldChg>
      <pc:sldChg chg="del">
        <pc:chgData name="Pete Wright (Staff)" userId="b7ce7c8a-bb04-43ee-a74c-0b3ee141521b" providerId="ADAL" clId="{FB549929-694D-4E6A-B684-83DB46ADD148}" dt="2024-12-03T18:28:22.795" v="10176" actId="47"/>
        <pc:sldMkLst>
          <pc:docMk/>
          <pc:sldMk cId="2655765909" sldId="272"/>
        </pc:sldMkLst>
      </pc:sldChg>
      <pc:sldChg chg="add del ord">
        <pc:chgData name="Pete Wright (Staff)" userId="b7ce7c8a-bb04-43ee-a74c-0b3ee141521b" providerId="ADAL" clId="{FB549929-694D-4E6A-B684-83DB46ADD148}" dt="2024-12-04T19:50:12.657" v="11559" actId="2696"/>
        <pc:sldMkLst>
          <pc:docMk/>
          <pc:sldMk cId="4026130696" sldId="273"/>
        </pc:sldMkLst>
      </pc:sldChg>
      <pc:sldChg chg="del">
        <pc:chgData name="Pete Wright (Staff)" userId="b7ce7c8a-bb04-43ee-a74c-0b3ee141521b" providerId="ADAL" clId="{FB549929-694D-4E6A-B684-83DB46ADD148}" dt="2024-12-03T17:39:07.110" v="8340" actId="2696"/>
        <pc:sldMkLst>
          <pc:docMk/>
          <pc:sldMk cId="3510480276" sldId="274"/>
        </pc:sldMkLst>
      </pc:sldChg>
      <pc:sldChg chg="addSp delSp modSp add mod addAnim delAnim modAnim modNotesTx">
        <pc:chgData name="Pete Wright (Staff)" userId="b7ce7c8a-bb04-43ee-a74c-0b3ee141521b" providerId="ADAL" clId="{FB549929-694D-4E6A-B684-83DB46ADD148}" dt="2024-12-03T17:41:07.964" v="8350"/>
        <pc:sldMkLst>
          <pc:docMk/>
          <pc:sldMk cId="2785305305" sldId="276"/>
        </pc:sldMkLst>
      </pc:sldChg>
      <pc:sldChg chg="addSp delSp modSp add mod delAnim modAnim modNotesTx">
        <pc:chgData name="Pete Wright (Staff)" userId="b7ce7c8a-bb04-43ee-a74c-0b3ee141521b" providerId="ADAL" clId="{FB549929-694D-4E6A-B684-83DB46ADD148}" dt="2024-12-04T19:58:37.227" v="11782" actId="20577"/>
        <pc:sldMkLst>
          <pc:docMk/>
          <pc:sldMk cId="1437457952" sldId="278"/>
        </pc:sldMkLst>
      </pc:sldChg>
      <pc:sldChg chg="modSp add mod modNotesTx">
        <pc:chgData name="Pete Wright (Staff)" userId="b7ce7c8a-bb04-43ee-a74c-0b3ee141521b" providerId="ADAL" clId="{FB549929-694D-4E6A-B684-83DB46ADD148}" dt="2024-12-03T17:42:39.939" v="8357" actId="20577"/>
        <pc:sldMkLst>
          <pc:docMk/>
          <pc:sldMk cId="2803962802" sldId="279"/>
        </pc:sldMkLst>
      </pc:sldChg>
      <pc:sldChg chg="modSp add mod ord modNotesTx">
        <pc:chgData name="Pete Wright (Staff)" userId="b7ce7c8a-bb04-43ee-a74c-0b3ee141521b" providerId="ADAL" clId="{FB549929-694D-4E6A-B684-83DB46ADD148}" dt="2024-12-04T20:16:04.397" v="13087" actId="313"/>
        <pc:sldMkLst>
          <pc:docMk/>
          <pc:sldMk cId="1206973093" sldId="280"/>
        </pc:sldMkLst>
      </pc:sldChg>
      <pc:sldChg chg="modSp add del mod modAnim modNotesTx">
        <pc:chgData name="Pete Wright (Staff)" userId="b7ce7c8a-bb04-43ee-a74c-0b3ee141521b" providerId="ADAL" clId="{FB549929-694D-4E6A-B684-83DB46ADD148}" dt="2024-12-04T19:49:24.467" v="11552" actId="2696"/>
        <pc:sldMkLst>
          <pc:docMk/>
          <pc:sldMk cId="885745224" sldId="281"/>
        </pc:sldMkLst>
      </pc:sldChg>
      <pc:sldChg chg="modSp add del mod modAnim modNotesTx">
        <pc:chgData name="Pete Wright (Staff)" userId="b7ce7c8a-bb04-43ee-a74c-0b3ee141521b" providerId="ADAL" clId="{FB549929-694D-4E6A-B684-83DB46ADD148}" dt="2024-12-04T19:49:51.898" v="11555" actId="2696"/>
        <pc:sldMkLst>
          <pc:docMk/>
          <pc:sldMk cId="2879383269" sldId="282"/>
        </pc:sldMkLst>
      </pc:sldChg>
      <pc:sldChg chg="addSp modSp new del">
        <pc:chgData name="Pete Wright (Staff)" userId="b7ce7c8a-bb04-43ee-a74c-0b3ee141521b" providerId="ADAL" clId="{FB549929-694D-4E6A-B684-83DB46ADD148}" dt="2024-12-04T19:49:55.234" v="11556" actId="2696"/>
        <pc:sldMkLst>
          <pc:docMk/>
          <pc:sldMk cId="1403473893" sldId="283"/>
        </pc:sldMkLst>
      </pc:sldChg>
      <pc:sldChg chg="modSp add del mod ord modAnim">
        <pc:chgData name="Pete Wright (Staff)" userId="b7ce7c8a-bb04-43ee-a74c-0b3ee141521b" providerId="ADAL" clId="{FB549929-694D-4E6A-B684-83DB46ADD148}" dt="2024-12-04T19:50:06.404" v="11557" actId="2696"/>
        <pc:sldMkLst>
          <pc:docMk/>
          <pc:sldMk cId="716833315" sldId="284"/>
        </pc:sldMkLst>
      </pc:sldChg>
      <pc:sldChg chg="addSp delSp modSp add del mod">
        <pc:chgData name="Pete Wright (Staff)" userId="b7ce7c8a-bb04-43ee-a74c-0b3ee141521b" providerId="ADAL" clId="{FB549929-694D-4E6A-B684-83DB46ADD148}" dt="2024-12-04T19:50:09.465" v="11558" actId="2696"/>
        <pc:sldMkLst>
          <pc:docMk/>
          <pc:sldMk cId="724694983" sldId="285"/>
        </pc:sldMkLst>
      </pc:sldChg>
      <pc:sldChg chg="add del">
        <pc:chgData name="Pete Wright (Staff)" userId="b7ce7c8a-bb04-43ee-a74c-0b3ee141521b" providerId="ADAL" clId="{FB549929-694D-4E6A-B684-83DB46ADD148}" dt="2024-12-03T18:28:52.199" v="10181" actId="47"/>
        <pc:sldMkLst>
          <pc:docMk/>
          <pc:sldMk cId="4247760025" sldId="286"/>
        </pc:sldMkLst>
      </pc:sldChg>
      <pc:sldChg chg="addSp delSp modSp add del mod modNotesTx">
        <pc:chgData name="Pete Wright (Staff)" userId="b7ce7c8a-bb04-43ee-a74c-0b3ee141521b" providerId="ADAL" clId="{FB549929-694D-4E6A-B684-83DB46ADD148}" dt="2024-12-04T20:27:07.988" v="13667" actId="6549"/>
        <pc:sldMkLst>
          <pc:docMk/>
          <pc:sldMk cId="88858579" sldId="287"/>
        </pc:sldMkLst>
      </pc:sldChg>
      <pc:sldChg chg="delSp modSp add mod delAnim modAnim modNotesTx">
        <pc:chgData name="Pete Wright (Staff)" userId="b7ce7c8a-bb04-43ee-a74c-0b3ee141521b" providerId="ADAL" clId="{FB549929-694D-4E6A-B684-83DB46ADD148}" dt="2024-12-03T18:43:16.608" v="10497" actId="20577"/>
        <pc:sldMkLst>
          <pc:docMk/>
          <pc:sldMk cId="1690989520" sldId="288"/>
        </pc:sldMkLst>
      </pc:sldChg>
      <pc:sldChg chg="modSp add mod">
        <pc:chgData name="Pete Wright (Staff)" userId="b7ce7c8a-bb04-43ee-a74c-0b3ee141521b" providerId="ADAL" clId="{FB549929-694D-4E6A-B684-83DB46ADD148}" dt="2024-12-04T20:54:43.849" v="13721" actId="6549"/>
        <pc:sldMkLst>
          <pc:docMk/>
          <pc:sldMk cId="653847083" sldId="289"/>
        </pc:sldMkLst>
      </pc:sldChg>
      <pc:sldChg chg="modSp add del ord">
        <pc:chgData name="Pete Wright (Staff)" userId="b7ce7c8a-bb04-43ee-a74c-0b3ee141521b" providerId="ADAL" clId="{FB549929-694D-4E6A-B684-83DB46ADD148}" dt="2024-12-03T18:40:27.279" v="10344" actId="2696"/>
        <pc:sldMkLst>
          <pc:docMk/>
          <pc:sldMk cId="2797040396" sldId="290"/>
        </pc:sldMkLst>
      </pc:sldChg>
      <pc:sldChg chg="modSp add del mod ord modNotesTx">
        <pc:chgData name="Pete Wright (Staff)" userId="b7ce7c8a-bb04-43ee-a74c-0b3ee141521b" providerId="ADAL" clId="{FB549929-694D-4E6A-B684-83DB46ADD148}" dt="2024-12-04T08:56:37.031" v="11465" actId="47"/>
        <pc:sldMkLst>
          <pc:docMk/>
          <pc:sldMk cId="4135769763" sldId="1916"/>
        </pc:sldMkLst>
      </pc:sldChg>
      <pc:sldChg chg="addSp modSp new mod ord modNotesTx">
        <pc:chgData name="Pete Wright (Staff)" userId="b7ce7c8a-bb04-43ee-a74c-0b3ee141521b" providerId="ADAL" clId="{FB549929-694D-4E6A-B684-83DB46ADD148}" dt="2024-12-04T20:08:56.182" v="12395" actId="20577"/>
        <pc:sldMkLst>
          <pc:docMk/>
          <pc:sldMk cId="46663772" sldId="1917"/>
        </pc:sldMkLst>
      </pc:sldChg>
      <pc:sldChg chg="modSp add mod ord modAnim modNotesTx">
        <pc:chgData name="Pete Wright (Staff)" userId="b7ce7c8a-bb04-43ee-a74c-0b3ee141521b" providerId="ADAL" clId="{FB549929-694D-4E6A-B684-83DB46ADD148}" dt="2024-12-04T20:26:59.378" v="13666" actId="20577"/>
        <pc:sldMkLst>
          <pc:docMk/>
          <pc:sldMk cId="1337137936" sldId="1918"/>
        </pc:sldMkLst>
      </pc:sldChg>
    </pc:docChg>
  </pc:docChgLst>
  <pc:docChgLst>
    <pc:chgData name="Pete Wright (Staff)" userId="b7ce7c8a-bb04-43ee-a74c-0b3ee141521b" providerId="ADAL" clId="{D406E759-A629-4768-99D1-284CE9C8915C}"/>
    <pc:docChg chg="custSel modSld">
      <pc:chgData name="Pete Wright (Staff)" userId="b7ce7c8a-bb04-43ee-a74c-0b3ee141521b" providerId="ADAL" clId="{D406E759-A629-4768-99D1-284CE9C8915C}" dt="2025-03-14T17:54:18.335" v="37" actId="1076"/>
      <pc:docMkLst>
        <pc:docMk/>
      </pc:docMkLst>
      <pc:sldChg chg="modSp mod">
        <pc:chgData name="Pete Wright (Staff)" userId="b7ce7c8a-bb04-43ee-a74c-0b3ee141521b" providerId="ADAL" clId="{D406E759-A629-4768-99D1-284CE9C8915C}" dt="2025-03-14T17:54:18.335" v="37" actId="1076"/>
        <pc:sldMkLst>
          <pc:docMk/>
          <pc:sldMk cId="70526332" sldId="1929"/>
        </pc:sldMkLst>
      </pc:sldChg>
    </pc:docChg>
  </pc:docChgLst>
  <pc:docChgLst>
    <pc:chgData name="Pete Wright (Staff)" userId="b7ce7c8a-bb04-43ee-a74c-0b3ee141521b" providerId="ADAL" clId="{A1362418-A136-4F07-92AF-9D2D669959BC}"/>
    <pc:docChg chg="modSld">
      <pc:chgData name="Pete Wright (Staff)" userId="b7ce7c8a-bb04-43ee-a74c-0b3ee141521b" providerId="ADAL" clId="{A1362418-A136-4F07-92AF-9D2D669959BC}" dt="2025-02-25T18:22:27.552" v="0" actId="729"/>
      <pc:docMkLst>
        <pc:docMk/>
      </pc:docMkLst>
      <pc:sldChg chg="mod modShow">
        <pc:chgData name="Pete Wright (Staff)" userId="b7ce7c8a-bb04-43ee-a74c-0b3ee141521b" providerId="ADAL" clId="{A1362418-A136-4F07-92AF-9D2D669959BC}" dt="2025-02-25T18:22:27.552" v="0" actId="729"/>
        <pc:sldMkLst>
          <pc:docMk/>
          <pc:sldMk cId="0" sldId="1921"/>
        </pc:sldMkLst>
      </pc:sldChg>
    </pc:docChg>
  </pc:docChgLst>
  <pc:docChgLst>
    <pc:chgData name="Corinne Angier" userId="S::corinne.angier_stir.ac.uk#ext#@dmail.onmicrosoft.com::86e1e2cd-7b36-4e5e-af72-f3c019a61a97" providerId="AD" clId="Web-{1C828F7C-2EB2-B76E-957C-A272A100512D}"/>
    <pc:docChg chg="addSld modSld">
      <pc:chgData name="Corinne Angier" userId="S::corinne.angier_stir.ac.uk#ext#@dmail.onmicrosoft.com::86e1e2cd-7b36-4e5e-af72-f3c019a61a97" providerId="AD" clId="Web-{1C828F7C-2EB2-B76E-957C-A272A100512D}" dt="2024-11-29T13:42:26.464" v="337" actId="20577"/>
      <pc:docMkLst>
        <pc:docMk/>
      </pc:docMkLst>
      <pc:sldChg chg="modSp">
        <pc:chgData name="Corinne Angier" userId="S::corinne.angier_stir.ac.uk#ext#@dmail.onmicrosoft.com::86e1e2cd-7b36-4e5e-af72-f3c019a61a97" providerId="AD" clId="Web-{1C828F7C-2EB2-B76E-957C-A272A100512D}" dt="2024-11-29T13:38:59.627" v="246" actId="20577"/>
        <pc:sldMkLst>
          <pc:docMk/>
          <pc:sldMk cId="3201856324" sldId="271"/>
        </pc:sldMkLst>
      </pc:sldChg>
      <pc:sldChg chg="addSp modSp">
        <pc:chgData name="Corinne Angier" userId="S::corinne.angier_stir.ac.uk#ext#@dmail.onmicrosoft.com::86e1e2cd-7b36-4e5e-af72-f3c019a61a97" providerId="AD" clId="Web-{1C828F7C-2EB2-B76E-957C-A272A100512D}" dt="2024-11-29T13:38:10.329" v="230" actId="20577"/>
        <pc:sldMkLst>
          <pc:docMk/>
          <pc:sldMk cId="2655765909" sldId="272"/>
        </pc:sldMkLst>
      </pc:sldChg>
      <pc:sldChg chg="addSp modSp new mod modClrScheme chgLayout">
        <pc:chgData name="Corinne Angier" userId="S::corinne.angier_stir.ac.uk#ext#@dmail.onmicrosoft.com::86e1e2cd-7b36-4e5e-af72-f3c019a61a97" providerId="AD" clId="Web-{1C828F7C-2EB2-B76E-957C-A272A100512D}" dt="2024-11-29T13:42:26.464" v="337" actId="20577"/>
        <pc:sldMkLst>
          <pc:docMk/>
          <pc:sldMk cId="4026130696" sldId="273"/>
        </pc:sldMkLst>
      </pc:sldChg>
    </pc:docChg>
  </pc:docChgLst>
  <pc:docChgLst>
    <pc:chgData name="Pete Wright (Staff)" userId="b7ce7c8a-bb04-43ee-a74c-0b3ee141521b" providerId="ADAL" clId="{6C8F877B-557D-4D84-BBF0-59B9DF0CE82A}"/>
    <pc:docChg chg="custSel addSld delSld modSld delMainMaster modMainMaster modNotesMaster">
      <pc:chgData name="Pete Wright (Staff)" userId="b7ce7c8a-bb04-43ee-a74c-0b3ee141521b" providerId="ADAL" clId="{6C8F877B-557D-4D84-BBF0-59B9DF0CE82A}" dt="2025-01-31T14:15:42.461" v="34"/>
      <pc:docMkLst>
        <pc:docMk/>
      </pc:docMkLst>
      <pc:sldChg chg="modSp del mod">
        <pc:chgData name="Pete Wright (Staff)" userId="b7ce7c8a-bb04-43ee-a74c-0b3ee141521b" providerId="ADAL" clId="{6C8F877B-557D-4D84-BBF0-59B9DF0CE82A}" dt="2025-01-31T12:55:49.506" v="8" actId="2696"/>
        <pc:sldMkLst>
          <pc:docMk/>
          <pc:sldMk cId="2907635492" sldId="256"/>
        </pc:sldMkLst>
      </pc:sldChg>
      <pc:sldChg chg="modSp del modNotes">
        <pc:chgData name="Pete Wright (Staff)" userId="b7ce7c8a-bb04-43ee-a74c-0b3ee141521b" providerId="ADAL" clId="{6C8F877B-557D-4D84-BBF0-59B9DF0CE82A}" dt="2025-01-31T12:57:22.966" v="31" actId="47"/>
        <pc:sldMkLst>
          <pc:docMk/>
          <pc:sldMk cId="1080414026" sldId="257"/>
        </pc:sldMkLst>
      </pc:sldChg>
      <pc:sldChg chg="modSp del modNotes">
        <pc:chgData name="Pete Wright (Staff)" userId="b7ce7c8a-bb04-43ee-a74c-0b3ee141521b" providerId="ADAL" clId="{6C8F877B-557D-4D84-BBF0-59B9DF0CE82A}" dt="2025-01-31T12:57:22.966" v="31" actId="47"/>
        <pc:sldMkLst>
          <pc:docMk/>
          <pc:sldMk cId="1032163104" sldId="259"/>
        </pc:sldMkLst>
      </pc:sldChg>
      <pc:sldChg chg="modSp del modNotes">
        <pc:chgData name="Pete Wright (Staff)" userId="b7ce7c8a-bb04-43ee-a74c-0b3ee141521b" providerId="ADAL" clId="{6C8F877B-557D-4D84-BBF0-59B9DF0CE82A}" dt="2025-01-31T12:57:22.966" v="31" actId="47"/>
        <pc:sldMkLst>
          <pc:docMk/>
          <pc:sldMk cId="1974415442" sldId="261"/>
        </pc:sldMkLst>
      </pc:sldChg>
      <pc:sldChg chg="modSp del modNotes">
        <pc:chgData name="Pete Wright (Staff)" userId="b7ce7c8a-bb04-43ee-a74c-0b3ee141521b" providerId="ADAL" clId="{6C8F877B-557D-4D84-BBF0-59B9DF0CE82A}" dt="2025-01-31T12:57:22.966" v="31" actId="47"/>
        <pc:sldMkLst>
          <pc:docMk/>
          <pc:sldMk cId="1162736152" sldId="262"/>
        </pc:sldMkLst>
      </pc:sldChg>
      <pc:sldChg chg="modSp del modNotes">
        <pc:chgData name="Pete Wright (Staff)" userId="b7ce7c8a-bb04-43ee-a74c-0b3ee141521b" providerId="ADAL" clId="{6C8F877B-557D-4D84-BBF0-59B9DF0CE82A}" dt="2025-01-31T12:57:22.966" v="31" actId="47"/>
        <pc:sldMkLst>
          <pc:docMk/>
          <pc:sldMk cId="2785305305" sldId="276"/>
        </pc:sldMkLst>
      </pc:sldChg>
      <pc:sldChg chg="modSp del modNotes">
        <pc:chgData name="Pete Wright (Staff)" userId="b7ce7c8a-bb04-43ee-a74c-0b3ee141521b" providerId="ADAL" clId="{6C8F877B-557D-4D84-BBF0-59B9DF0CE82A}" dt="2025-01-31T12:57:22.966" v="31" actId="47"/>
        <pc:sldMkLst>
          <pc:docMk/>
          <pc:sldMk cId="1437457952" sldId="278"/>
        </pc:sldMkLst>
      </pc:sldChg>
      <pc:sldChg chg="modSp del modNotes">
        <pc:chgData name="Pete Wright (Staff)" userId="b7ce7c8a-bb04-43ee-a74c-0b3ee141521b" providerId="ADAL" clId="{6C8F877B-557D-4D84-BBF0-59B9DF0CE82A}" dt="2025-01-31T12:57:22.966" v="31" actId="47"/>
        <pc:sldMkLst>
          <pc:docMk/>
          <pc:sldMk cId="2803962802" sldId="279"/>
        </pc:sldMkLst>
      </pc:sldChg>
      <pc:sldChg chg="modSp del modNotes">
        <pc:chgData name="Pete Wright (Staff)" userId="b7ce7c8a-bb04-43ee-a74c-0b3ee141521b" providerId="ADAL" clId="{6C8F877B-557D-4D84-BBF0-59B9DF0CE82A}" dt="2025-01-31T12:57:22.966" v="31" actId="47"/>
        <pc:sldMkLst>
          <pc:docMk/>
          <pc:sldMk cId="1206973093" sldId="280"/>
        </pc:sldMkLst>
      </pc:sldChg>
      <pc:sldChg chg="modSp del modNotes">
        <pc:chgData name="Pete Wright (Staff)" userId="b7ce7c8a-bb04-43ee-a74c-0b3ee141521b" providerId="ADAL" clId="{6C8F877B-557D-4D84-BBF0-59B9DF0CE82A}" dt="2025-01-31T12:57:22.966" v="31" actId="47"/>
        <pc:sldMkLst>
          <pc:docMk/>
          <pc:sldMk cId="88858579" sldId="287"/>
        </pc:sldMkLst>
      </pc:sldChg>
      <pc:sldChg chg="modSp del modNotes">
        <pc:chgData name="Pete Wright (Staff)" userId="b7ce7c8a-bb04-43ee-a74c-0b3ee141521b" providerId="ADAL" clId="{6C8F877B-557D-4D84-BBF0-59B9DF0CE82A}" dt="2025-01-31T12:57:22.966" v="31" actId="47"/>
        <pc:sldMkLst>
          <pc:docMk/>
          <pc:sldMk cId="1690989520" sldId="288"/>
        </pc:sldMkLst>
      </pc:sldChg>
      <pc:sldChg chg="modSp del">
        <pc:chgData name="Pete Wright (Staff)" userId="b7ce7c8a-bb04-43ee-a74c-0b3ee141521b" providerId="ADAL" clId="{6C8F877B-557D-4D84-BBF0-59B9DF0CE82A}" dt="2025-01-31T12:57:22.966" v="31" actId="47"/>
        <pc:sldMkLst>
          <pc:docMk/>
          <pc:sldMk cId="653847083" sldId="289"/>
        </pc:sldMkLst>
      </pc:sldChg>
      <pc:sldChg chg="add del modNotesTx">
        <pc:chgData name="Pete Wright (Staff)" userId="b7ce7c8a-bb04-43ee-a74c-0b3ee141521b" providerId="ADAL" clId="{6C8F877B-557D-4D84-BBF0-59B9DF0CE82A}" dt="2025-01-31T13:16:42.353" v="33" actId="47"/>
        <pc:sldMkLst>
          <pc:docMk/>
          <pc:sldMk cId="0" sldId="305"/>
        </pc:sldMkLst>
      </pc:sldChg>
      <pc:sldChg chg="add del">
        <pc:chgData name="Pete Wright (Staff)" userId="b7ce7c8a-bb04-43ee-a74c-0b3ee141521b" providerId="ADAL" clId="{6C8F877B-557D-4D84-BBF0-59B9DF0CE82A}" dt="2025-01-31T13:16:42.353" v="33" actId="47"/>
        <pc:sldMkLst>
          <pc:docMk/>
          <pc:sldMk cId="2184260512" sldId="318"/>
        </pc:sldMkLst>
      </pc:sldChg>
      <pc:sldChg chg="add del">
        <pc:chgData name="Pete Wright (Staff)" userId="b7ce7c8a-bb04-43ee-a74c-0b3ee141521b" providerId="ADAL" clId="{6C8F877B-557D-4D84-BBF0-59B9DF0CE82A}" dt="2025-01-31T13:16:42.353" v="33" actId="47"/>
        <pc:sldMkLst>
          <pc:docMk/>
          <pc:sldMk cId="1822844802" sldId="319"/>
        </pc:sldMkLst>
      </pc:sldChg>
      <pc:sldChg chg="add del">
        <pc:chgData name="Pete Wright (Staff)" userId="b7ce7c8a-bb04-43ee-a74c-0b3ee141521b" providerId="ADAL" clId="{6C8F877B-557D-4D84-BBF0-59B9DF0CE82A}" dt="2025-01-31T13:16:42.353" v="33" actId="47"/>
        <pc:sldMkLst>
          <pc:docMk/>
          <pc:sldMk cId="4205200842" sldId="320"/>
        </pc:sldMkLst>
      </pc:sldChg>
      <pc:sldChg chg="modSp add del modNotes">
        <pc:chgData name="Pete Wright (Staff)" userId="b7ce7c8a-bb04-43ee-a74c-0b3ee141521b" providerId="ADAL" clId="{6C8F877B-557D-4D84-BBF0-59B9DF0CE82A}" dt="2025-01-31T13:16:25.672" v="32"/>
        <pc:sldMkLst>
          <pc:docMk/>
          <pc:sldMk cId="1333168848" sldId="321"/>
        </pc:sldMkLst>
      </pc:sldChg>
      <pc:sldChg chg="add del">
        <pc:chgData name="Pete Wright (Staff)" userId="b7ce7c8a-bb04-43ee-a74c-0b3ee141521b" providerId="ADAL" clId="{6C8F877B-557D-4D84-BBF0-59B9DF0CE82A}" dt="2025-01-31T13:16:42.353" v="33" actId="47"/>
        <pc:sldMkLst>
          <pc:docMk/>
          <pc:sldMk cId="2526861486" sldId="322"/>
        </pc:sldMkLst>
      </pc:sldChg>
      <pc:sldChg chg="add del">
        <pc:chgData name="Pete Wright (Staff)" userId="b7ce7c8a-bb04-43ee-a74c-0b3ee141521b" providerId="ADAL" clId="{6C8F877B-557D-4D84-BBF0-59B9DF0CE82A}" dt="2025-01-31T13:16:42.353" v="33" actId="47"/>
        <pc:sldMkLst>
          <pc:docMk/>
          <pc:sldMk cId="1448263000" sldId="323"/>
        </pc:sldMkLst>
      </pc:sldChg>
      <pc:sldChg chg="add del">
        <pc:chgData name="Pete Wright (Staff)" userId="b7ce7c8a-bb04-43ee-a74c-0b3ee141521b" providerId="ADAL" clId="{6C8F877B-557D-4D84-BBF0-59B9DF0CE82A}" dt="2025-01-31T13:16:42.353" v="33" actId="47"/>
        <pc:sldMkLst>
          <pc:docMk/>
          <pc:sldMk cId="3291026665" sldId="324"/>
        </pc:sldMkLst>
      </pc:sldChg>
      <pc:sldChg chg="add del">
        <pc:chgData name="Pete Wright (Staff)" userId="b7ce7c8a-bb04-43ee-a74c-0b3ee141521b" providerId="ADAL" clId="{6C8F877B-557D-4D84-BBF0-59B9DF0CE82A}" dt="2025-01-31T13:16:42.353" v="33" actId="47"/>
        <pc:sldMkLst>
          <pc:docMk/>
          <pc:sldMk cId="3920274481" sldId="325"/>
        </pc:sldMkLst>
      </pc:sldChg>
      <pc:sldChg chg="add del">
        <pc:chgData name="Pete Wright (Staff)" userId="b7ce7c8a-bb04-43ee-a74c-0b3ee141521b" providerId="ADAL" clId="{6C8F877B-557D-4D84-BBF0-59B9DF0CE82A}" dt="2025-01-31T13:16:42.353" v="33" actId="47"/>
        <pc:sldMkLst>
          <pc:docMk/>
          <pc:sldMk cId="3625310734" sldId="326"/>
        </pc:sldMkLst>
      </pc:sldChg>
      <pc:sldChg chg="add del">
        <pc:chgData name="Pete Wright (Staff)" userId="b7ce7c8a-bb04-43ee-a74c-0b3ee141521b" providerId="ADAL" clId="{6C8F877B-557D-4D84-BBF0-59B9DF0CE82A}" dt="2025-01-31T13:16:42.353" v="33" actId="47"/>
        <pc:sldMkLst>
          <pc:docMk/>
          <pc:sldMk cId="3782935890" sldId="327"/>
        </pc:sldMkLst>
      </pc:sldChg>
      <pc:sldChg chg="add del">
        <pc:chgData name="Pete Wright (Staff)" userId="b7ce7c8a-bb04-43ee-a74c-0b3ee141521b" providerId="ADAL" clId="{6C8F877B-557D-4D84-BBF0-59B9DF0CE82A}" dt="2025-01-31T13:16:42.353" v="33" actId="47"/>
        <pc:sldMkLst>
          <pc:docMk/>
          <pc:sldMk cId="4266332914" sldId="328"/>
        </pc:sldMkLst>
      </pc:sldChg>
      <pc:sldChg chg="add del">
        <pc:chgData name="Pete Wright (Staff)" userId="b7ce7c8a-bb04-43ee-a74c-0b3ee141521b" providerId="ADAL" clId="{6C8F877B-557D-4D84-BBF0-59B9DF0CE82A}" dt="2025-01-31T13:16:42.353" v="33" actId="47"/>
        <pc:sldMkLst>
          <pc:docMk/>
          <pc:sldMk cId="2239665381" sldId="329"/>
        </pc:sldMkLst>
      </pc:sldChg>
      <pc:sldChg chg="add del">
        <pc:chgData name="Pete Wright (Staff)" userId="b7ce7c8a-bb04-43ee-a74c-0b3ee141521b" providerId="ADAL" clId="{6C8F877B-557D-4D84-BBF0-59B9DF0CE82A}" dt="2025-01-31T13:16:42.353" v="33" actId="47"/>
        <pc:sldMkLst>
          <pc:docMk/>
          <pc:sldMk cId="3677570558" sldId="330"/>
        </pc:sldMkLst>
      </pc:sldChg>
      <pc:sldChg chg="add del">
        <pc:chgData name="Pete Wright (Staff)" userId="b7ce7c8a-bb04-43ee-a74c-0b3ee141521b" providerId="ADAL" clId="{6C8F877B-557D-4D84-BBF0-59B9DF0CE82A}" dt="2025-01-31T13:16:42.353" v="33" actId="47"/>
        <pc:sldMkLst>
          <pc:docMk/>
          <pc:sldMk cId="3044550607" sldId="331"/>
        </pc:sldMkLst>
      </pc:sldChg>
      <pc:sldChg chg="add del">
        <pc:chgData name="Pete Wright (Staff)" userId="b7ce7c8a-bb04-43ee-a74c-0b3ee141521b" providerId="ADAL" clId="{6C8F877B-557D-4D84-BBF0-59B9DF0CE82A}" dt="2025-01-31T13:16:42.353" v="33" actId="47"/>
        <pc:sldMkLst>
          <pc:docMk/>
          <pc:sldMk cId="3782668845" sldId="332"/>
        </pc:sldMkLst>
      </pc:sldChg>
      <pc:sldChg chg="modSp del modNotes">
        <pc:chgData name="Pete Wright (Staff)" userId="b7ce7c8a-bb04-43ee-a74c-0b3ee141521b" providerId="ADAL" clId="{6C8F877B-557D-4D84-BBF0-59B9DF0CE82A}" dt="2025-01-31T12:57:22.966" v="31" actId="47"/>
        <pc:sldMkLst>
          <pc:docMk/>
          <pc:sldMk cId="46663772" sldId="1917"/>
        </pc:sldMkLst>
      </pc:sldChg>
      <pc:sldChg chg="modSp del modNotes">
        <pc:chgData name="Pete Wright (Staff)" userId="b7ce7c8a-bb04-43ee-a74c-0b3ee141521b" providerId="ADAL" clId="{6C8F877B-557D-4D84-BBF0-59B9DF0CE82A}" dt="2025-01-31T12:57:22.966" v="31" actId="47"/>
        <pc:sldMkLst>
          <pc:docMk/>
          <pc:sldMk cId="1337137936" sldId="1918"/>
        </pc:sldMkLst>
      </pc:sldChg>
      <pc:sldChg chg="modSp add mod">
        <pc:chgData name="Pete Wright (Staff)" userId="b7ce7c8a-bb04-43ee-a74c-0b3ee141521b" providerId="ADAL" clId="{6C8F877B-557D-4D84-BBF0-59B9DF0CE82A}" dt="2025-01-31T12:55:32.235" v="7" actId="20577"/>
        <pc:sldMkLst>
          <pc:docMk/>
          <pc:sldMk cId="0" sldId="1919"/>
        </pc:sldMkLst>
      </pc:sldChg>
      <pc:sldChg chg="add del">
        <pc:chgData name="Pete Wright (Staff)" userId="b7ce7c8a-bb04-43ee-a74c-0b3ee141521b" providerId="ADAL" clId="{6C8F877B-557D-4D84-BBF0-59B9DF0CE82A}" dt="2025-01-31T13:16:42.353" v="33" actId="47"/>
        <pc:sldMkLst>
          <pc:docMk/>
          <pc:sldMk cId="3355479709" sldId="1920"/>
        </pc:sldMkLst>
      </pc:sldChg>
      <pc:sldChg chg="add">
        <pc:chgData name="Pete Wright (Staff)" userId="b7ce7c8a-bb04-43ee-a74c-0b3ee141521b" providerId="ADAL" clId="{6C8F877B-557D-4D84-BBF0-59B9DF0CE82A}" dt="2025-01-31T13:16:25.672" v="32"/>
        <pc:sldMkLst>
          <pc:docMk/>
          <pc:sldMk cId="0" sldId="1921"/>
        </pc:sldMkLst>
      </pc:sldChg>
      <pc:sldChg chg="add modNotesTx">
        <pc:chgData name="Pete Wright (Staff)" userId="b7ce7c8a-bb04-43ee-a74c-0b3ee141521b" providerId="ADAL" clId="{6C8F877B-557D-4D84-BBF0-59B9DF0CE82A}" dt="2025-01-31T14:15:42.461" v="34"/>
        <pc:sldMkLst>
          <pc:docMk/>
          <pc:sldMk cId="654605055" sldId="1922"/>
        </pc:sldMkLst>
      </pc:sldChg>
      <pc:sldChg chg="add">
        <pc:chgData name="Pete Wright (Staff)" userId="b7ce7c8a-bb04-43ee-a74c-0b3ee141521b" providerId="ADAL" clId="{6C8F877B-557D-4D84-BBF0-59B9DF0CE82A}" dt="2025-01-31T13:16:25.672" v="32"/>
        <pc:sldMkLst>
          <pc:docMk/>
          <pc:sldMk cId="4021436856" sldId="1923"/>
        </pc:sldMkLst>
      </pc:sldChg>
      <pc:sldChg chg="add">
        <pc:chgData name="Pete Wright (Staff)" userId="b7ce7c8a-bb04-43ee-a74c-0b3ee141521b" providerId="ADAL" clId="{6C8F877B-557D-4D84-BBF0-59B9DF0CE82A}" dt="2025-01-31T13:16:25.672" v="32"/>
        <pc:sldMkLst>
          <pc:docMk/>
          <pc:sldMk cId="2368087562" sldId="1924"/>
        </pc:sldMkLst>
      </pc:sldChg>
      <pc:sldChg chg="add">
        <pc:chgData name="Pete Wright (Staff)" userId="b7ce7c8a-bb04-43ee-a74c-0b3ee141521b" providerId="ADAL" clId="{6C8F877B-557D-4D84-BBF0-59B9DF0CE82A}" dt="2025-01-31T13:16:25.672" v="32"/>
        <pc:sldMkLst>
          <pc:docMk/>
          <pc:sldMk cId="447882889" sldId="1925"/>
        </pc:sldMkLst>
      </pc:sldChg>
      <pc:sldChg chg="add">
        <pc:chgData name="Pete Wright (Staff)" userId="b7ce7c8a-bb04-43ee-a74c-0b3ee141521b" providerId="ADAL" clId="{6C8F877B-557D-4D84-BBF0-59B9DF0CE82A}" dt="2025-01-31T13:16:25.672" v="32"/>
        <pc:sldMkLst>
          <pc:docMk/>
          <pc:sldMk cId="134466431" sldId="1926"/>
        </pc:sldMkLst>
      </pc:sldChg>
      <pc:sldChg chg="add">
        <pc:chgData name="Pete Wright (Staff)" userId="b7ce7c8a-bb04-43ee-a74c-0b3ee141521b" providerId="ADAL" clId="{6C8F877B-557D-4D84-BBF0-59B9DF0CE82A}" dt="2025-01-31T13:16:25.672" v="32"/>
        <pc:sldMkLst>
          <pc:docMk/>
          <pc:sldMk cId="2435057862" sldId="1927"/>
        </pc:sldMkLst>
      </pc:sldChg>
      <pc:sldChg chg="add">
        <pc:chgData name="Pete Wright (Staff)" userId="b7ce7c8a-bb04-43ee-a74c-0b3ee141521b" providerId="ADAL" clId="{6C8F877B-557D-4D84-BBF0-59B9DF0CE82A}" dt="2025-01-31T13:16:25.672" v="32"/>
        <pc:sldMkLst>
          <pc:docMk/>
          <pc:sldMk cId="713421029" sldId="1928"/>
        </pc:sldMkLst>
      </pc:sldChg>
      <pc:sldChg chg="add">
        <pc:chgData name="Pete Wright (Staff)" userId="b7ce7c8a-bb04-43ee-a74c-0b3ee141521b" providerId="ADAL" clId="{6C8F877B-557D-4D84-BBF0-59B9DF0CE82A}" dt="2025-01-31T13:16:25.672" v="32"/>
        <pc:sldMkLst>
          <pc:docMk/>
          <pc:sldMk cId="70526332" sldId="1929"/>
        </pc:sldMkLst>
      </pc:sldChg>
      <pc:sldChg chg="add">
        <pc:chgData name="Pete Wright (Staff)" userId="b7ce7c8a-bb04-43ee-a74c-0b3ee141521b" providerId="ADAL" clId="{6C8F877B-557D-4D84-BBF0-59B9DF0CE82A}" dt="2025-01-31T13:16:25.672" v="32"/>
        <pc:sldMkLst>
          <pc:docMk/>
          <pc:sldMk cId="1404391250" sldId="1930"/>
        </pc:sldMkLst>
      </pc:sldChg>
      <pc:sldChg chg="add">
        <pc:chgData name="Pete Wright (Staff)" userId="b7ce7c8a-bb04-43ee-a74c-0b3ee141521b" providerId="ADAL" clId="{6C8F877B-557D-4D84-BBF0-59B9DF0CE82A}" dt="2025-01-31T13:16:25.672" v="32"/>
        <pc:sldMkLst>
          <pc:docMk/>
          <pc:sldMk cId="1691078018" sldId="1931"/>
        </pc:sldMkLst>
      </pc:sldChg>
      <pc:sldChg chg="add">
        <pc:chgData name="Pete Wright (Staff)" userId="b7ce7c8a-bb04-43ee-a74c-0b3ee141521b" providerId="ADAL" clId="{6C8F877B-557D-4D84-BBF0-59B9DF0CE82A}" dt="2025-01-31T13:16:25.672" v="32"/>
        <pc:sldMkLst>
          <pc:docMk/>
          <pc:sldMk cId="2505302504" sldId="1932"/>
        </pc:sldMkLst>
      </pc:sldChg>
      <pc:sldChg chg="add">
        <pc:chgData name="Pete Wright (Staff)" userId="b7ce7c8a-bb04-43ee-a74c-0b3ee141521b" providerId="ADAL" clId="{6C8F877B-557D-4D84-BBF0-59B9DF0CE82A}" dt="2025-01-31T13:16:25.672" v="32"/>
        <pc:sldMkLst>
          <pc:docMk/>
          <pc:sldMk cId="3631418027" sldId="1933"/>
        </pc:sldMkLst>
      </pc:sldChg>
      <pc:sldChg chg="add">
        <pc:chgData name="Pete Wright (Staff)" userId="b7ce7c8a-bb04-43ee-a74c-0b3ee141521b" providerId="ADAL" clId="{6C8F877B-557D-4D84-BBF0-59B9DF0CE82A}" dt="2025-01-31T13:16:25.672" v="32"/>
        <pc:sldMkLst>
          <pc:docMk/>
          <pc:sldMk cId="718440843" sldId="1934"/>
        </pc:sldMkLst>
      </pc:sldChg>
      <pc:sldChg chg="add">
        <pc:chgData name="Pete Wright (Staff)" userId="b7ce7c8a-bb04-43ee-a74c-0b3ee141521b" providerId="ADAL" clId="{6C8F877B-557D-4D84-BBF0-59B9DF0CE82A}" dt="2025-01-31T13:16:25.672" v="32"/>
        <pc:sldMkLst>
          <pc:docMk/>
          <pc:sldMk cId="2413182264" sldId="1935"/>
        </pc:sldMkLst>
      </pc:sldChg>
      <pc:sldMasterChg chg="modSp modSldLayout">
        <pc:chgData name="Pete Wright (Staff)" userId="b7ce7c8a-bb04-43ee-a74c-0b3ee141521b" providerId="ADAL" clId="{6C8F877B-557D-4D84-BBF0-59B9DF0CE82A}" dt="2025-01-31T12:54:28.952" v="1"/>
        <pc:sldMasterMkLst>
          <pc:docMk/>
          <pc:sldMasterMk cId="1463153703" sldId="2147483648"/>
        </pc:sldMasterMkLst>
        <pc:sldLayoutChg chg="modSp">
          <pc:chgData name="Pete Wright (Staff)" userId="b7ce7c8a-bb04-43ee-a74c-0b3ee141521b" providerId="ADAL" clId="{6C8F877B-557D-4D84-BBF0-59B9DF0CE82A}" dt="2025-01-31T12:54:28.952" v="1"/>
          <pc:sldLayoutMkLst>
            <pc:docMk/>
            <pc:sldMasterMk cId="1463153703" sldId="2147483648"/>
            <pc:sldLayoutMk cId="4050455203" sldId="2147483649"/>
          </pc:sldLayoutMkLst>
        </pc:sldLayoutChg>
        <pc:sldLayoutChg chg="modSp">
          <pc:chgData name="Pete Wright (Staff)" userId="b7ce7c8a-bb04-43ee-a74c-0b3ee141521b" providerId="ADAL" clId="{6C8F877B-557D-4D84-BBF0-59B9DF0CE82A}" dt="2025-01-31T12:54:28.952" v="1"/>
          <pc:sldLayoutMkLst>
            <pc:docMk/>
            <pc:sldMasterMk cId="1463153703" sldId="2147483648"/>
            <pc:sldLayoutMk cId="3603068709" sldId="2147483651"/>
          </pc:sldLayoutMkLst>
        </pc:sldLayoutChg>
        <pc:sldLayoutChg chg="modSp">
          <pc:chgData name="Pete Wright (Staff)" userId="b7ce7c8a-bb04-43ee-a74c-0b3ee141521b" providerId="ADAL" clId="{6C8F877B-557D-4D84-BBF0-59B9DF0CE82A}" dt="2025-01-31T12:54:28.952" v="1"/>
          <pc:sldLayoutMkLst>
            <pc:docMk/>
            <pc:sldMasterMk cId="1463153703" sldId="2147483648"/>
            <pc:sldLayoutMk cId="12630662" sldId="2147483652"/>
          </pc:sldLayoutMkLst>
        </pc:sldLayoutChg>
        <pc:sldLayoutChg chg="modSp">
          <pc:chgData name="Pete Wright (Staff)" userId="b7ce7c8a-bb04-43ee-a74c-0b3ee141521b" providerId="ADAL" clId="{6C8F877B-557D-4D84-BBF0-59B9DF0CE82A}" dt="2025-01-31T12:54:28.952" v="1"/>
          <pc:sldLayoutMkLst>
            <pc:docMk/>
            <pc:sldMasterMk cId="1463153703" sldId="2147483648"/>
            <pc:sldLayoutMk cId="1587068226" sldId="2147483653"/>
          </pc:sldLayoutMkLst>
        </pc:sldLayoutChg>
        <pc:sldLayoutChg chg="modSp">
          <pc:chgData name="Pete Wright (Staff)" userId="b7ce7c8a-bb04-43ee-a74c-0b3ee141521b" providerId="ADAL" clId="{6C8F877B-557D-4D84-BBF0-59B9DF0CE82A}" dt="2025-01-31T12:54:28.952" v="1"/>
          <pc:sldLayoutMkLst>
            <pc:docMk/>
            <pc:sldMasterMk cId="1463153703" sldId="2147483648"/>
            <pc:sldLayoutMk cId="2426925911" sldId="2147483656"/>
          </pc:sldLayoutMkLst>
        </pc:sldLayoutChg>
        <pc:sldLayoutChg chg="modSp">
          <pc:chgData name="Pete Wright (Staff)" userId="b7ce7c8a-bb04-43ee-a74c-0b3ee141521b" providerId="ADAL" clId="{6C8F877B-557D-4D84-BBF0-59B9DF0CE82A}" dt="2025-01-31T12:54:28.952" v="1"/>
          <pc:sldLayoutMkLst>
            <pc:docMk/>
            <pc:sldMasterMk cId="1463153703" sldId="2147483648"/>
            <pc:sldLayoutMk cId="1521173107" sldId="2147483657"/>
          </pc:sldLayoutMkLst>
        </pc:sldLayoutChg>
        <pc:sldLayoutChg chg="modSp">
          <pc:chgData name="Pete Wright (Staff)" userId="b7ce7c8a-bb04-43ee-a74c-0b3ee141521b" providerId="ADAL" clId="{6C8F877B-557D-4D84-BBF0-59B9DF0CE82A}" dt="2025-01-31T12:54:28.952" v="1"/>
          <pc:sldLayoutMkLst>
            <pc:docMk/>
            <pc:sldMasterMk cId="1463153703" sldId="2147483648"/>
            <pc:sldLayoutMk cId="1592609763" sldId="2147483659"/>
          </pc:sldLayoutMkLst>
        </pc:sldLayoutChg>
      </pc:sldMasterChg>
      <pc:sldMasterChg chg="modSp modSldLayout">
        <pc:chgData name="Pete Wright (Staff)" userId="b7ce7c8a-bb04-43ee-a74c-0b3ee141521b" providerId="ADAL" clId="{6C8F877B-557D-4D84-BBF0-59B9DF0CE82A}" dt="2025-01-31T12:54:28.952" v="1"/>
        <pc:sldMasterMkLst>
          <pc:docMk/>
          <pc:sldMasterMk cId="1437259844" sldId="2147483660"/>
        </pc:sldMasterMkLst>
        <pc:sldLayoutChg chg="modSp">
          <pc:chgData name="Pete Wright (Staff)" userId="b7ce7c8a-bb04-43ee-a74c-0b3ee141521b" providerId="ADAL" clId="{6C8F877B-557D-4D84-BBF0-59B9DF0CE82A}" dt="2025-01-31T12:54:28.952" v="1"/>
          <pc:sldLayoutMkLst>
            <pc:docMk/>
            <pc:sldMasterMk cId="1437259844" sldId="2147483660"/>
            <pc:sldLayoutMk cId="1028212003" sldId="2147483661"/>
          </pc:sldLayoutMkLst>
        </pc:sldLayoutChg>
        <pc:sldLayoutChg chg="modSp">
          <pc:chgData name="Pete Wright (Staff)" userId="b7ce7c8a-bb04-43ee-a74c-0b3ee141521b" providerId="ADAL" clId="{6C8F877B-557D-4D84-BBF0-59B9DF0CE82A}" dt="2025-01-31T12:54:28.952" v="1"/>
          <pc:sldLayoutMkLst>
            <pc:docMk/>
            <pc:sldMasterMk cId="1437259844" sldId="2147483660"/>
            <pc:sldLayoutMk cId="1328481533" sldId="2147483663"/>
          </pc:sldLayoutMkLst>
        </pc:sldLayoutChg>
        <pc:sldLayoutChg chg="modSp">
          <pc:chgData name="Pete Wright (Staff)" userId="b7ce7c8a-bb04-43ee-a74c-0b3ee141521b" providerId="ADAL" clId="{6C8F877B-557D-4D84-BBF0-59B9DF0CE82A}" dt="2025-01-31T12:54:28.952" v="1"/>
          <pc:sldLayoutMkLst>
            <pc:docMk/>
            <pc:sldMasterMk cId="1437259844" sldId="2147483660"/>
            <pc:sldLayoutMk cId="1196274761" sldId="2147483664"/>
          </pc:sldLayoutMkLst>
        </pc:sldLayoutChg>
        <pc:sldLayoutChg chg="modSp">
          <pc:chgData name="Pete Wright (Staff)" userId="b7ce7c8a-bb04-43ee-a74c-0b3ee141521b" providerId="ADAL" clId="{6C8F877B-557D-4D84-BBF0-59B9DF0CE82A}" dt="2025-01-31T12:54:28.952" v="1"/>
          <pc:sldLayoutMkLst>
            <pc:docMk/>
            <pc:sldMasterMk cId="1437259844" sldId="2147483660"/>
            <pc:sldLayoutMk cId="837208454" sldId="2147483665"/>
          </pc:sldLayoutMkLst>
        </pc:sldLayoutChg>
        <pc:sldLayoutChg chg="modSp">
          <pc:chgData name="Pete Wright (Staff)" userId="b7ce7c8a-bb04-43ee-a74c-0b3ee141521b" providerId="ADAL" clId="{6C8F877B-557D-4D84-BBF0-59B9DF0CE82A}" dt="2025-01-31T12:54:28.952" v="1"/>
          <pc:sldLayoutMkLst>
            <pc:docMk/>
            <pc:sldMasterMk cId="1437259844" sldId="2147483660"/>
            <pc:sldLayoutMk cId="403209214" sldId="2147483668"/>
          </pc:sldLayoutMkLst>
        </pc:sldLayoutChg>
        <pc:sldLayoutChg chg="modSp">
          <pc:chgData name="Pete Wright (Staff)" userId="b7ce7c8a-bb04-43ee-a74c-0b3ee141521b" providerId="ADAL" clId="{6C8F877B-557D-4D84-BBF0-59B9DF0CE82A}" dt="2025-01-31T12:54:28.952" v="1"/>
          <pc:sldLayoutMkLst>
            <pc:docMk/>
            <pc:sldMasterMk cId="1437259844" sldId="2147483660"/>
            <pc:sldLayoutMk cId="222174341" sldId="2147483669"/>
          </pc:sldLayoutMkLst>
        </pc:sldLayoutChg>
        <pc:sldLayoutChg chg="modSp">
          <pc:chgData name="Pete Wright (Staff)" userId="b7ce7c8a-bb04-43ee-a74c-0b3ee141521b" providerId="ADAL" clId="{6C8F877B-557D-4D84-BBF0-59B9DF0CE82A}" dt="2025-01-31T12:54:28.952" v="1"/>
          <pc:sldLayoutMkLst>
            <pc:docMk/>
            <pc:sldMasterMk cId="1437259844" sldId="2147483660"/>
            <pc:sldLayoutMk cId="4101026223" sldId="2147483671"/>
          </pc:sldLayoutMkLst>
        </pc:sldLayoutChg>
      </pc:sldMasterChg>
      <pc:sldMasterChg chg="del delSldLayout">
        <pc:chgData name="Pete Wright (Staff)" userId="b7ce7c8a-bb04-43ee-a74c-0b3ee141521b" providerId="ADAL" clId="{6C8F877B-557D-4D84-BBF0-59B9DF0CE82A}" dt="2025-01-31T12:57:22.966" v="31" actId="47"/>
        <pc:sldMasterMkLst>
          <pc:docMk/>
          <pc:sldMasterMk cId="3093735744" sldId="2147483672"/>
        </pc:sldMasterMkLst>
        <pc:sldLayoutChg chg="del">
          <pc:chgData name="Pete Wright (Staff)" userId="b7ce7c8a-bb04-43ee-a74c-0b3ee141521b" providerId="ADAL" clId="{6C8F877B-557D-4D84-BBF0-59B9DF0CE82A}" dt="2025-01-31T12:57:22.966" v="31" actId="47"/>
          <pc:sldLayoutMkLst>
            <pc:docMk/>
            <pc:sldMasterMk cId="3093735744" sldId="2147483672"/>
            <pc:sldLayoutMk cId="2141258660" sldId="2147483673"/>
          </pc:sldLayoutMkLst>
        </pc:sldLayoutChg>
        <pc:sldLayoutChg chg="del">
          <pc:chgData name="Pete Wright (Staff)" userId="b7ce7c8a-bb04-43ee-a74c-0b3ee141521b" providerId="ADAL" clId="{6C8F877B-557D-4D84-BBF0-59B9DF0CE82A}" dt="2025-01-31T12:57:22.966" v="31" actId="47"/>
          <pc:sldLayoutMkLst>
            <pc:docMk/>
            <pc:sldMasterMk cId="3093735744" sldId="2147483672"/>
            <pc:sldLayoutMk cId="3567295912" sldId="2147483674"/>
          </pc:sldLayoutMkLst>
        </pc:sldLayoutChg>
        <pc:sldLayoutChg chg="del">
          <pc:chgData name="Pete Wright (Staff)" userId="b7ce7c8a-bb04-43ee-a74c-0b3ee141521b" providerId="ADAL" clId="{6C8F877B-557D-4D84-BBF0-59B9DF0CE82A}" dt="2025-01-31T12:57:22.966" v="31" actId="47"/>
          <pc:sldLayoutMkLst>
            <pc:docMk/>
            <pc:sldMasterMk cId="3093735744" sldId="2147483672"/>
            <pc:sldLayoutMk cId="1702382717" sldId="2147483675"/>
          </pc:sldLayoutMkLst>
        </pc:sldLayoutChg>
        <pc:sldLayoutChg chg="del">
          <pc:chgData name="Pete Wright (Staff)" userId="b7ce7c8a-bb04-43ee-a74c-0b3ee141521b" providerId="ADAL" clId="{6C8F877B-557D-4D84-BBF0-59B9DF0CE82A}" dt="2025-01-31T12:57:22.966" v="31" actId="47"/>
          <pc:sldLayoutMkLst>
            <pc:docMk/>
            <pc:sldMasterMk cId="3093735744" sldId="2147483672"/>
            <pc:sldLayoutMk cId="2933229298" sldId="2147483676"/>
          </pc:sldLayoutMkLst>
        </pc:sldLayoutChg>
        <pc:sldLayoutChg chg="del">
          <pc:chgData name="Pete Wright (Staff)" userId="b7ce7c8a-bb04-43ee-a74c-0b3ee141521b" providerId="ADAL" clId="{6C8F877B-557D-4D84-BBF0-59B9DF0CE82A}" dt="2025-01-31T12:57:22.966" v="31" actId="47"/>
          <pc:sldLayoutMkLst>
            <pc:docMk/>
            <pc:sldMasterMk cId="3093735744" sldId="2147483672"/>
            <pc:sldLayoutMk cId="1063961793" sldId="2147483677"/>
          </pc:sldLayoutMkLst>
        </pc:sldLayoutChg>
        <pc:sldLayoutChg chg="del">
          <pc:chgData name="Pete Wright (Staff)" userId="b7ce7c8a-bb04-43ee-a74c-0b3ee141521b" providerId="ADAL" clId="{6C8F877B-557D-4D84-BBF0-59B9DF0CE82A}" dt="2025-01-31T12:57:22.966" v="31" actId="47"/>
          <pc:sldLayoutMkLst>
            <pc:docMk/>
            <pc:sldMasterMk cId="3093735744" sldId="2147483672"/>
            <pc:sldLayoutMk cId="1766504294" sldId="2147483678"/>
          </pc:sldLayoutMkLst>
        </pc:sldLayoutChg>
        <pc:sldLayoutChg chg="del">
          <pc:chgData name="Pete Wright (Staff)" userId="b7ce7c8a-bb04-43ee-a74c-0b3ee141521b" providerId="ADAL" clId="{6C8F877B-557D-4D84-BBF0-59B9DF0CE82A}" dt="2025-01-31T12:57:22.966" v="31" actId="47"/>
          <pc:sldLayoutMkLst>
            <pc:docMk/>
            <pc:sldMasterMk cId="3093735744" sldId="2147483672"/>
            <pc:sldLayoutMk cId="4241388724" sldId="2147483679"/>
          </pc:sldLayoutMkLst>
        </pc:sldLayoutChg>
        <pc:sldLayoutChg chg="del">
          <pc:chgData name="Pete Wright (Staff)" userId="b7ce7c8a-bb04-43ee-a74c-0b3ee141521b" providerId="ADAL" clId="{6C8F877B-557D-4D84-BBF0-59B9DF0CE82A}" dt="2025-01-31T12:57:22.966" v="31" actId="47"/>
          <pc:sldLayoutMkLst>
            <pc:docMk/>
            <pc:sldMasterMk cId="3093735744" sldId="2147483672"/>
            <pc:sldLayoutMk cId="1111511187" sldId="2147483680"/>
          </pc:sldLayoutMkLst>
        </pc:sldLayoutChg>
        <pc:sldLayoutChg chg="del">
          <pc:chgData name="Pete Wright (Staff)" userId="b7ce7c8a-bb04-43ee-a74c-0b3ee141521b" providerId="ADAL" clId="{6C8F877B-557D-4D84-BBF0-59B9DF0CE82A}" dt="2025-01-31T12:57:22.966" v="31" actId="47"/>
          <pc:sldLayoutMkLst>
            <pc:docMk/>
            <pc:sldMasterMk cId="3093735744" sldId="2147483672"/>
            <pc:sldLayoutMk cId="3858722959" sldId="2147483681"/>
          </pc:sldLayoutMkLst>
        </pc:sldLayoutChg>
        <pc:sldLayoutChg chg="del">
          <pc:chgData name="Pete Wright (Staff)" userId="b7ce7c8a-bb04-43ee-a74c-0b3ee141521b" providerId="ADAL" clId="{6C8F877B-557D-4D84-BBF0-59B9DF0CE82A}" dt="2025-01-31T12:57:22.966" v="31" actId="47"/>
          <pc:sldLayoutMkLst>
            <pc:docMk/>
            <pc:sldMasterMk cId="3093735744" sldId="2147483672"/>
            <pc:sldLayoutMk cId="4262203555" sldId="2147483682"/>
          </pc:sldLayoutMkLst>
        </pc:sldLayoutChg>
        <pc:sldLayoutChg chg="del">
          <pc:chgData name="Pete Wright (Staff)" userId="b7ce7c8a-bb04-43ee-a74c-0b3ee141521b" providerId="ADAL" clId="{6C8F877B-557D-4D84-BBF0-59B9DF0CE82A}" dt="2025-01-31T12:57:22.966" v="31" actId="47"/>
          <pc:sldLayoutMkLst>
            <pc:docMk/>
            <pc:sldMasterMk cId="3093735744" sldId="2147483672"/>
            <pc:sldLayoutMk cId="2713946632" sldId="2147483683"/>
          </pc:sldLayoutMkLst>
        </pc:sldLayoutChg>
      </pc:sldMasterChg>
    </pc:docChg>
  </pc:docChgLst>
  <pc:docChgLst>
    <pc:chgData name="Corinne Angier" userId="S::corinne.angier_stir.ac.uk#ext#@dmail.onmicrosoft.com::86e1e2cd-7b36-4e5e-af72-f3c019a61a97" providerId="AD" clId="Web-{809FEF7B-F764-A76B-391F-4830F84612B6}"/>
    <pc:docChg chg="addSld delSld modSld">
      <pc:chgData name="Corinne Angier" userId="S::corinne.angier_stir.ac.uk#ext#@dmail.onmicrosoft.com::86e1e2cd-7b36-4e5e-af72-f3c019a61a97" providerId="AD" clId="Web-{809FEF7B-F764-A76B-391F-4830F84612B6}" dt="2024-11-27T12:57:45.584" v="160" actId="20577"/>
      <pc:docMkLst>
        <pc:docMk/>
      </pc:docMkLst>
      <pc:sldChg chg="addSp delSp modSp new">
        <pc:chgData name="Corinne Angier" userId="S::corinne.angier_stir.ac.uk#ext#@dmail.onmicrosoft.com::86e1e2cd-7b36-4e5e-af72-f3c019a61a97" providerId="AD" clId="Web-{809FEF7B-F764-A76B-391F-4830F84612B6}" dt="2024-11-27T12:55:33.814" v="93" actId="20577"/>
        <pc:sldMkLst>
          <pc:docMk/>
          <pc:sldMk cId="4203776168" sldId="267"/>
        </pc:sldMkLst>
      </pc:sldChg>
      <pc:sldChg chg="add replId">
        <pc:chgData name="Corinne Angier" userId="S::corinne.angier_stir.ac.uk#ext#@dmail.onmicrosoft.com::86e1e2cd-7b36-4e5e-af72-f3c019a61a97" providerId="AD" clId="Web-{809FEF7B-F764-A76B-391F-4830F84612B6}" dt="2024-11-27T12:53:32.202" v="8"/>
        <pc:sldMkLst>
          <pc:docMk/>
          <pc:sldMk cId="14003876" sldId="268"/>
        </pc:sldMkLst>
      </pc:sldChg>
      <pc:sldChg chg="add del replId">
        <pc:chgData name="Corinne Angier" userId="S::corinne.angier_stir.ac.uk#ext#@dmail.onmicrosoft.com::86e1e2cd-7b36-4e5e-af72-f3c019a61a97" providerId="AD" clId="Web-{809FEF7B-F764-A76B-391F-4830F84612B6}" dt="2024-11-27T12:56:13.456" v="97"/>
        <pc:sldMkLst>
          <pc:docMk/>
          <pc:sldMk cId="1350903293" sldId="269"/>
        </pc:sldMkLst>
      </pc:sldChg>
      <pc:sldChg chg="addSp new">
        <pc:chgData name="Corinne Angier" userId="S::corinne.angier_stir.ac.uk#ext#@dmail.onmicrosoft.com::86e1e2cd-7b36-4e5e-af72-f3c019a61a97" providerId="AD" clId="Web-{809FEF7B-F764-A76B-391F-4830F84612B6}" dt="2024-11-27T12:56:05.487" v="96"/>
        <pc:sldMkLst>
          <pc:docMk/>
          <pc:sldMk cId="956154955" sldId="270"/>
        </pc:sldMkLst>
      </pc:sldChg>
      <pc:sldChg chg="addSp modSp new mod modClrScheme chgLayout">
        <pc:chgData name="Corinne Angier" userId="S::corinne.angier_stir.ac.uk#ext#@dmail.onmicrosoft.com::86e1e2cd-7b36-4e5e-af72-f3c019a61a97" providerId="AD" clId="Web-{809FEF7B-F764-A76B-391F-4830F84612B6}" dt="2024-11-27T12:57:31.802" v="153" actId="20577"/>
        <pc:sldMkLst>
          <pc:docMk/>
          <pc:sldMk cId="3201856324" sldId="271"/>
        </pc:sldMkLst>
      </pc:sldChg>
      <pc:sldChg chg="modSp new">
        <pc:chgData name="Corinne Angier" userId="S::corinne.angier_stir.ac.uk#ext#@dmail.onmicrosoft.com::86e1e2cd-7b36-4e5e-af72-f3c019a61a97" providerId="AD" clId="Web-{809FEF7B-F764-A76B-391F-4830F84612B6}" dt="2024-11-27T12:57:45.584" v="160" actId="20577"/>
        <pc:sldMkLst>
          <pc:docMk/>
          <pc:sldMk cId="2655765909" sldId="272"/>
        </pc:sldMkLst>
      </pc:sldChg>
    </pc:docChg>
  </pc:docChgLst>
  <pc:docChgLst>
    <pc:chgData name="Corinne Angier" userId="S::corinne.angier_stir.ac.uk#ext#@dmail.onmicrosoft.com::86e1e2cd-7b36-4e5e-af72-f3c019a61a97" providerId="AD" clId="Web-{976BFAC1-6C42-3B41-CAA9-43989C0A855C}"/>
    <pc:docChg chg="addSld modSld">
      <pc:chgData name="Corinne Angier" userId="S::corinne.angier_stir.ac.uk#ext#@dmail.onmicrosoft.com::86e1e2cd-7b36-4e5e-af72-f3c019a61a97" providerId="AD" clId="Web-{976BFAC1-6C42-3B41-CAA9-43989C0A855C}" dt="2024-11-29T13:53:34.357" v="123" actId="20577"/>
      <pc:docMkLst>
        <pc:docMk/>
      </pc:docMkLst>
      <pc:sldChg chg="modSp new">
        <pc:chgData name="Corinne Angier" userId="S::corinne.angier_stir.ac.uk#ext#@dmail.onmicrosoft.com::86e1e2cd-7b36-4e5e-af72-f3c019a61a97" providerId="AD" clId="Web-{976BFAC1-6C42-3B41-CAA9-43989C0A855C}" dt="2024-11-29T13:53:34.357" v="123" actId="20577"/>
        <pc:sldMkLst>
          <pc:docMk/>
          <pc:sldMk cId="3510480276" sldId="274"/>
        </pc:sldMkLst>
      </pc:sldChg>
    </pc:docChg>
  </pc:docChgLst>
  <pc:docChgLst>
    <pc:chgData name="Corinne Angier" userId="S::corinne.angier_stir.ac.uk#ext#@dmail.onmicrosoft.com::86e1e2cd-7b36-4e5e-af72-f3c019a61a97" providerId="AD" clId="Web-{DE21B916-A3D6-A130-7A16-7B549690414B}"/>
    <pc:docChg chg="modSld">
      <pc:chgData name="Corinne Angier" userId="S::corinne.angier_stir.ac.uk#ext#@dmail.onmicrosoft.com::86e1e2cd-7b36-4e5e-af72-f3c019a61a97" providerId="AD" clId="Web-{DE21B916-A3D6-A130-7A16-7B549690414B}" dt="2024-11-29T14:15:13.397" v="89" actId="20577"/>
      <pc:docMkLst>
        <pc:docMk/>
      </pc:docMkLst>
      <pc:sldChg chg="modSp">
        <pc:chgData name="Corinne Angier" userId="S::corinne.angier_stir.ac.uk#ext#@dmail.onmicrosoft.com::86e1e2cd-7b36-4e5e-af72-f3c019a61a97" providerId="AD" clId="Web-{DE21B916-A3D6-A130-7A16-7B549690414B}" dt="2024-11-29T14:15:13.397" v="89" actId="20577"/>
        <pc:sldMkLst>
          <pc:docMk/>
          <pc:sldMk cId="3510480276" sldId="2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F43A0-E18F-4082-B8AE-E73B752A5AF3}" type="datetimeFigureOut">
              <a:rPr lang="en-GB" smtClean="0"/>
              <a:t>29/07/2025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B884EA-A503-46A3-8E20-81B53D9C8E4B}" type="slidenum">
              <a:rPr lang="en-GB" smtClean="0"/>
              <a:t>‹#›</a:t>
            </a:fld>
            <a:endParaRPr lang="en-GB"/>
          </a:p>
        </p:txBody>
      </p:sp>
    </p:spTree>
    <p:extLst>
      <p:ext uri="{BB962C8B-B14F-4D97-AF65-F5344CB8AC3E}">
        <p14:creationId xmlns:p14="http://schemas.microsoft.com/office/powerpoint/2010/main" val="2135017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citizenship-and-mathematics.eu/media/en_mathematical_bodies_final.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Emphasise that this workshop, and others in the series, are free to download - they are accompanied by detailed/flexible notes for facilitators.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C48B3FB-E18B-4AC8-A5FE-17D5722B3A8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07302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C9B1EE72-BE35-40AC-3CAE-726100D2E29E}"/>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E88D056-4DE0-3F04-C418-51F8CF1162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Outline features of the workshop.</a:t>
            </a:r>
            <a:endParaRPr lang="en-GB" altLang="en-US" dirty="0">
              <a:highlight>
                <a:srgbClr val="FFFF00"/>
              </a:highlight>
            </a:endParaRPr>
          </a:p>
        </p:txBody>
      </p:sp>
      <p:sp>
        <p:nvSpPr>
          <p:cNvPr id="7172" name="Slide Number Placeholder 3">
            <a:extLst>
              <a:ext uri="{FF2B5EF4-FFF2-40B4-BE49-F238E27FC236}">
                <a16:creationId xmlns:a16="http://schemas.microsoft.com/office/drawing/2014/main" id="{0AA2CACB-21F2-02B4-C1C8-619AC77707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A1985-AA09-2BEA-D9EE-69DF82F5D264}"/>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FD73FBF0-E744-75E8-25E5-EA9E0E112701}"/>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639DE1BB-F1C3-1257-E535-FA7EB8FE4C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Invite brief comment on quotes.</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Emphasise that these quotes offer a particular perspective to prompt discussion and are not meant to be a definitive answer.</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Note the following terms are also considered to relate closely to what we mean by ‘engagement’: </a:t>
            </a:r>
            <a:r>
              <a:rPr lang="en-GB" sz="1800" dirty="0">
                <a:effectLst/>
                <a:latin typeface="Aptos" panose="020B0004020202020204" pitchFamily="34" charset="0"/>
                <a:ea typeface="Aptos" panose="020B0004020202020204" pitchFamily="34" charset="0"/>
                <a:cs typeface="Times New Roman" panose="02020603050405020304" pitchFamily="18" charset="0"/>
              </a:rPr>
              <a:t>motivation, interest, anxiety, emotional responses.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89D9A39E-540B-D1F1-BF0F-29368985CF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9505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B9534-8162-DBDE-3115-C1708B486B28}"/>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B3E60B2C-65C9-7AC6-B1CF-6B9D83A8FBF9}"/>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65E72C4-D489-53DD-31D6-8FFA6410C8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800" dirty="0"/>
              <a:t>The rationale here is to capture initial reflections/discussions to provide a ‘starting point’ to draw on during the session and to prompt reflections at the end of the session on how thinking has moved on. Here is one way to facilitate this …</a:t>
            </a:r>
            <a:r>
              <a:rPr lang="en-GB" sz="1200" kern="1200" dirty="0">
                <a:solidFill>
                  <a:schemeClr val="tx1"/>
                </a:solidFill>
                <a:effectLst/>
                <a:latin typeface="+mn-lt"/>
                <a:ea typeface="+mn-ea"/>
                <a:cs typeface="+mn-cs"/>
              </a:rPr>
              <a:t>Briefly, jot down ideas individually then share in small groups. Place labels for the characteristics across the middle of a board/wall. Keep a record of responses by taking feedback from small groups, one by one, until all groups have exhausted their ideas (don't include repeats).</a:t>
            </a:r>
          </a:p>
          <a:p>
            <a:r>
              <a:rPr lang="en-GB" sz="1200" kern="1200" dirty="0">
                <a:solidFill>
                  <a:schemeClr val="tx1"/>
                </a:solidFill>
                <a:effectLst/>
                <a:latin typeface="+mn-lt"/>
                <a:ea typeface="+mn-ea"/>
                <a:cs typeface="+mn-cs"/>
              </a:rPr>
              <a:t>Invite groups to stick </a:t>
            </a:r>
            <a:r>
              <a:rPr lang="en-GB" sz="1200" kern="1200" dirty="0" err="1">
                <a:solidFill>
                  <a:schemeClr val="tx1"/>
                </a:solidFill>
                <a:effectLst/>
                <a:latin typeface="+mn-lt"/>
                <a:ea typeface="+mn-ea"/>
                <a:cs typeface="+mn-cs"/>
              </a:rPr>
              <a:t>post-it</a:t>
            </a:r>
            <a:r>
              <a:rPr lang="en-GB" sz="1200" kern="1200" dirty="0">
                <a:solidFill>
                  <a:schemeClr val="tx1"/>
                </a:solidFill>
                <a:effectLst/>
                <a:latin typeface="+mn-lt"/>
                <a:ea typeface="+mn-ea"/>
                <a:cs typeface="+mn-cs"/>
              </a:rPr>
              <a:t> notes above each characteristic (stuck on wall). </a:t>
            </a:r>
            <a:r>
              <a:rPr lang="en-GB" sz="1800" dirty="0"/>
              <a:t>Leave space below for titles with corresponding positive characteristic (to be added later).</a:t>
            </a:r>
          </a:p>
          <a:p>
            <a:r>
              <a:rPr lang="en-GB" sz="1800" dirty="0"/>
              <a:t>Explain that everyone will reflect on how we might address some of these issues at the end of the session.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Reveal second part of slide and explain that we are going to start by thinking about some activities where everyone matters and everyone needs to work together.</a:t>
            </a:r>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F8A48118-0F86-67CD-74A7-CD431A97C7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13601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405CB-2E7E-044E-B89A-4782D2F47209}"/>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D25F9A79-96A1-1705-C56D-5E05C01AC19D}"/>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35203C6-F650-99D9-735C-68536EE4C5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800" dirty="0"/>
              <a:t>There are three relatively short activities in this workshop.</a:t>
            </a:r>
          </a:p>
          <a:p>
            <a:r>
              <a:rPr lang="en-GB" sz="1800" dirty="0"/>
              <a:t>It is important to provide space for discussion/reflection, therefore it might be better to get a feel for each activity rather than attempting to complete them all.</a:t>
            </a:r>
          </a:p>
          <a:p>
            <a:r>
              <a:rPr lang="en-GB" sz="1800" dirty="0"/>
              <a:t>The activities are best suited to students in upper primary or lower secondary (ages 7 to 14).</a:t>
            </a:r>
          </a:p>
          <a:p>
            <a:r>
              <a:rPr lang="en-GB" sz="2800" dirty="0">
                <a:effectLst/>
                <a:latin typeface="Aptos" panose="020B0004020202020204" pitchFamily="34" charset="0"/>
                <a:ea typeface="Aptos" panose="020B0004020202020204" pitchFamily="34" charset="0"/>
                <a:cs typeface="Times New Roman" panose="02020603050405020304" pitchFamily="18" charset="0"/>
              </a:rPr>
              <a:t>The first activity is most satisfying when you are standing in a circle where everyone can see everyone else at the same time </a:t>
            </a:r>
            <a:r>
              <a:rPr lang="en-GB" sz="1200" kern="1200" dirty="0">
                <a:solidFill>
                  <a:schemeClr val="tx1"/>
                </a:solidFill>
                <a:effectLst/>
                <a:latin typeface="+mn-lt"/>
                <a:ea typeface="+mn-ea"/>
                <a:cs typeface="+mn-cs"/>
              </a:rPr>
              <a:t>but, if this is not possible, try to ensure that all participants can see each other.</a:t>
            </a:r>
            <a:endParaRPr lang="en-GB" sz="1800" dirty="0"/>
          </a:p>
          <a:p>
            <a:r>
              <a:rPr lang="en-GB" sz="1800" dirty="0"/>
              <a:t>You might need to facilitate agreement on how to divide the group up into those looking for multiples of 2, 3, 5.</a:t>
            </a:r>
          </a:p>
        </p:txBody>
      </p:sp>
      <p:sp>
        <p:nvSpPr>
          <p:cNvPr id="7172" name="Slide Number Placeholder 3">
            <a:extLst>
              <a:ext uri="{FF2B5EF4-FFF2-40B4-BE49-F238E27FC236}">
                <a16:creationId xmlns:a16="http://schemas.microsoft.com/office/drawing/2014/main" id="{81DDE235-0A0E-F88D-1C40-6D4441D068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17670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450F8-9D1E-89A0-5BF0-138650F04E52}"/>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E9893FFA-25DE-4108-0F36-A8587EA7AE7D}"/>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D53A5B3-ED8F-0180-3387-FFCAD5ED53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Reflect on these questions before moving on to the next activity.</a:t>
            </a:r>
          </a:p>
          <a:p>
            <a:r>
              <a:rPr lang="en-GB" sz="1800" dirty="0"/>
              <a:t>Mathematical Bodies resource URL:</a:t>
            </a:r>
          </a:p>
          <a:p>
            <a:r>
              <a:rPr lang="en-GB" sz="1800" dirty="0">
                <a:hlinkClick r:id="rId3"/>
              </a:rPr>
              <a:t>http://www.citizenship-and-mathematics.eu/media/en_mathematical_bodies_final.pdf</a:t>
            </a:r>
            <a:r>
              <a:rPr lang="en-GB" sz="1800" dirty="0"/>
              <a:t>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The four activities are: </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Making the circle and working together; Exploring common multiples; Jumping numbers; Throwing the wool</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en-GB" sz="1800" dirty="0"/>
          </a:p>
        </p:txBody>
      </p:sp>
      <p:sp>
        <p:nvSpPr>
          <p:cNvPr id="7172" name="Slide Number Placeholder 3">
            <a:extLst>
              <a:ext uri="{FF2B5EF4-FFF2-40B4-BE49-F238E27FC236}">
                <a16:creationId xmlns:a16="http://schemas.microsoft.com/office/drawing/2014/main" id="{CEAE0498-75A9-3488-CB58-18E3215982F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88748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9A8A6-3B22-E08E-1DCC-CC7A7044A20B}"/>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2C03BEF8-F437-A277-808A-2B7AC88CD52E}"/>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067355F0-2A6F-705A-26BD-35B57224FE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may need to experiment with resources and decide if string or wool is better for this activity.</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Make sure the number of people is a multiple of 3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by adding or leaving the group yourself and/or having an observer.</a:t>
            </a:r>
          </a:p>
          <a:p>
            <a:pPr>
              <a:lnSpc>
                <a:spcPct val="107000"/>
              </a:lnSpc>
              <a:spcAft>
                <a:spcPts val="800"/>
              </a:spcAft>
            </a:pPr>
            <a:r>
              <a:rPr lang="en-GB" sz="1200" kern="1200" dirty="0">
                <a:solidFill>
                  <a:schemeClr val="tx1"/>
                </a:solidFill>
                <a:effectLst/>
                <a:latin typeface="+mn-lt"/>
                <a:ea typeface="+mn-ea"/>
                <a:cs typeface="+mn-cs"/>
              </a:rPr>
              <a:t>12 is probably the maximum number for this activity.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2F19B903-E6A6-844A-66AF-4C8920EAF4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02769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4DE85-08B8-C1A1-0E82-3BD4EE9E3CA7}"/>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E1895D52-9DEC-5014-F48B-9826E4175577}"/>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6FB5824-DBFB-40C1-60EC-A5DAF23A5C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t>These questions are part of the </a:t>
            </a:r>
            <a:r>
              <a:rPr lang="en-GB" sz="1200" kern="1200" dirty="0">
                <a:solidFill>
                  <a:schemeClr val="tx1"/>
                </a:solidFill>
                <a:effectLst/>
                <a:latin typeface="+mn-lt"/>
                <a:ea typeface="+mn-ea"/>
                <a:cs typeface="+mn-cs"/>
              </a:rPr>
              <a:t>‘Throwing the String’ </a:t>
            </a:r>
            <a:r>
              <a:rPr lang="en-GB" sz="1800" dirty="0"/>
              <a:t>activity.</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t>Encourage the group to describe geometric properties in detail.</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t>Think carefully about language used – how can you acknowledge/respect everyday language used whilst introducing more formalised/abstract/powerful language?</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t>Use prompt questions if needed: Number of sides? Line symmetry? Rotational symmetry? Regular? What type of angles? Size of angles? Shapes inside the shape? What type of triangles/quadrilaterals/etc?</a:t>
            </a:r>
          </a:p>
          <a:p>
            <a:r>
              <a:rPr lang="en-GB" sz="1800" dirty="0"/>
              <a:t>Ask people to argue for their conjectures. Emphasise how important conjecturing (coming up with plausible ideas) is in mathematics and that conjectures that turn out to be false </a:t>
            </a:r>
            <a:r>
              <a:rPr lang="en-GB" sz="1200" kern="1200" dirty="0">
                <a:solidFill>
                  <a:schemeClr val="tx1"/>
                </a:solidFill>
                <a:effectLst/>
                <a:latin typeface="+mn-lt"/>
                <a:ea typeface="+mn-ea"/>
                <a:cs typeface="+mn-cs"/>
              </a:rPr>
              <a:t>can be </a:t>
            </a:r>
            <a:r>
              <a:rPr lang="en-GB" sz="1800" dirty="0"/>
              <a:t>useful in developing our thinking.</a:t>
            </a:r>
          </a:p>
          <a:p>
            <a:r>
              <a:rPr lang="en-GB" sz="1800" dirty="0"/>
              <a:t>If agreement isn’t reached, conjectures can be tested b</a:t>
            </a:r>
            <a:r>
              <a:rPr lang="en-GB" sz="1200" kern="1200" dirty="0">
                <a:solidFill>
                  <a:schemeClr val="tx1"/>
                </a:solidFill>
                <a:effectLst/>
                <a:latin typeface="+mn-lt"/>
                <a:ea typeface="+mn-ea"/>
                <a:cs typeface="+mn-cs"/>
              </a:rPr>
              <a:t>y further throwing of the string with follow-up discussion</a:t>
            </a:r>
            <a:r>
              <a:rPr lang="en-GB" sz="1800" dirty="0"/>
              <a:t>.</a:t>
            </a:r>
          </a:p>
          <a:p>
            <a:r>
              <a:rPr lang="en-GB" sz="1200" kern="1200" dirty="0">
                <a:solidFill>
                  <a:schemeClr val="tx1"/>
                </a:solidFill>
                <a:effectLst/>
                <a:latin typeface="+mn-lt"/>
                <a:ea typeface="+mn-ea"/>
                <a:cs typeface="+mn-cs"/>
              </a:rPr>
              <a:t>If there is time, extend the activity with other numbers of players – further conjectures can be made and tested.</a:t>
            </a:r>
            <a:endParaRPr lang="en-GB" sz="1800" dirty="0"/>
          </a:p>
        </p:txBody>
      </p:sp>
      <p:sp>
        <p:nvSpPr>
          <p:cNvPr id="7172" name="Slide Number Placeholder 3">
            <a:extLst>
              <a:ext uri="{FF2B5EF4-FFF2-40B4-BE49-F238E27FC236}">
                <a16:creationId xmlns:a16="http://schemas.microsoft.com/office/drawing/2014/main" id="{EB701BC4-67B4-157F-CC94-F0ABFE0E917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92181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7E326-2932-9E7E-96C5-8ED442F84847}"/>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1F2417F0-53DE-C91B-6789-2AF1399BFA7B}"/>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0655C405-12ED-8FB1-41C0-C95EBD829F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These questions provide an opportunity to discuss the pedagogies that have been modelled in the two activities.</a:t>
            </a:r>
          </a:p>
          <a:p>
            <a:r>
              <a:rPr lang="en-GB" sz="1800" dirty="0"/>
              <a:t>Prompts for discussion might include:</a:t>
            </a:r>
          </a:p>
          <a:p>
            <a:pPr marL="285750" indent="-285750">
              <a:buFont typeface="Arial" panose="020B0604020202020204" pitchFamily="34" charset="0"/>
              <a:buChar char="•"/>
            </a:pPr>
            <a:r>
              <a:rPr lang="en-GB" sz="1800" i="1" dirty="0"/>
              <a:t>How did you feel taking part in this mathematical activity?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i="1" dirty="0"/>
              <a:t>What strategies showed that everyone mattered?</a:t>
            </a:r>
          </a:p>
          <a:p>
            <a:pPr marL="285750" indent="-285750">
              <a:buFont typeface="Arial" panose="020B0604020202020204" pitchFamily="34" charset="0"/>
              <a:buChar char="•"/>
            </a:pPr>
            <a:r>
              <a:rPr lang="en-GB" sz="1800" i="1" dirty="0"/>
              <a:t>What strategies were used to establish a community of learners?</a:t>
            </a:r>
          </a:p>
          <a:p>
            <a:pPr marL="285750" indent="-285750">
              <a:buFont typeface="Arial" panose="020B0604020202020204" pitchFamily="34" charset="0"/>
              <a:buChar char="•"/>
            </a:pPr>
            <a:r>
              <a:rPr lang="en-GB" sz="1800" i="1" dirty="0"/>
              <a:t>What strategies were used to encourage cooperative learning?</a:t>
            </a:r>
          </a:p>
          <a:p>
            <a:pPr marL="285750" indent="-285750">
              <a:buFont typeface="Arial" panose="020B0604020202020204" pitchFamily="34" charset="0"/>
              <a:buChar char="•"/>
            </a:pPr>
            <a:r>
              <a:rPr lang="en-US" sz="1800" i="1" dirty="0"/>
              <a:t>How might you manage taking suggestions from the learners about their conjectures?</a:t>
            </a:r>
            <a:endParaRPr lang="en-GB" sz="1800" i="1" dirty="0"/>
          </a:p>
          <a:p>
            <a:pPr marL="285750" indent="-285750">
              <a:buFont typeface="Arial" panose="020B0604020202020204" pitchFamily="34" charset="0"/>
              <a:buChar char="•"/>
            </a:pPr>
            <a:r>
              <a:rPr lang="en-GB" sz="1800" i="1" dirty="0"/>
              <a:t>How might you record the activity? Chalk on the floor/outside?</a:t>
            </a:r>
          </a:p>
          <a:p>
            <a:pPr marL="285750" indent="-285750">
              <a:buFont typeface="Arial" panose="020B0604020202020204" pitchFamily="34" charset="0"/>
              <a:buChar char="•"/>
            </a:pPr>
            <a:r>
              <a:rPr lang="en-GB" sz="1800" i="1" dirty="0"/>
              <a:t>How does recording tasks as a class differ from individuals keeping notes/records?</a:t>
            </a:r>
          </a:p>
          <a:p>
            <a:pPr marL="285750" indent="-285750">
              <a:buFont typeface="Arial" panose="020B0604020202020204" pitchFamily="34" charset="0"/>
              <a:buChar char="•"/>
            </a:pPr>
            <a:r>
              <a:rPr lang="en-GB" sz="1800" i="1" dirty="0"/>
              <a:t>How did the ‘teacher’ deal with language during the activity?</a:t>
            </a:r>
          </a:p>
          <a:p>
            <a:pPr marL="285750" indent="-285750">
              <a:buFont typeface="Arial" panose="020B0604020202020204" pitchFamily="34" charset="0"/>
              <a:buChar char="•"/>
            </a:pPr>
            <a:r>
              <a:rPr lang="en-GB" sz="1800" i="1" dirty="0"/>
              <a:t>How would you use this activity in your practice?</a:t>
            </a:r>
          </a:p>
          <a:p>
            <a:pPr marL="285750" indent="-285750">
              <a:buFont typeface="Arial" panose="020B0604020202020204" pitchFamily="34" charset="0"/>
              <a:buChar char="•"/>
            </a:pPr>
            <a:r>
              <a:rPr lang="en-GB" sz="1800" i="1" dirty="0"/>
              <a:t>What might the impact be on learners’ engagement?</a:t>
            </a:r>
            <a:endParaRPr lang="en-US" sz="1800" i="1" dirty="0"/>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85B81E7F-9644-7650-DE0C-18BF651240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07874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06C25-54E9-EB12-F47A-C63BD1750010}"/>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8F3ADA37-B68F-2FF2-9735-41ADBDA0EC3A}"/>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B04BE2D-2E00-D15B-DF86-530A371781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800" dirty="0">
                <a:ea typeface="Calibri"/>
                <a:cs typeface="Calibri"/>
              </a:rPr>
              <a:t>Relate the discussion of dogmas back to the previous discussions.</a:t>
            </a:r>
          </a:p>
          <a:p>
            <a:r>
              <a:rPr lang="en-US" sz="1800" dirty="0">
                <a:ea typeface="Calibri"/>
                <a:cs typeface="Calibri"/>
              </a:rPr>
              <a:t>Note the second dogma was felt the most relevant to this workshop, whilst others were felt more appropriate for the other two workshops.</a:t>
            </a:r>
          </a:p>
          <a:p>
            <a:r>
              <a:rPr lang="en-US" sz="1800" dirty="0">
                <a:ea typeface="Calibri"/>
                <a:cs typeface="Calibri"/>
              </a:rPr>
              <a:t>Encourage participants to start with dogma 2 before moving onto any of the other four dogmas they feel are relevant.</a:t>
            </a:r>
          </a:p>
        </p:txBody>
      </p:sp>
      <p:sp>
        <p:nvSpPr>
          <p:cNvPr id="7172" name="Slide Number Placeholder 3">
            <a:extLst>
              <a:ext uri="{FF2B5EF4-FFF2-40B4-BE49-F238E27FC236}">
                <a16:creationId xmlns:a16="http://schemas.microsoft.com/office/drawing/2014/main" id="{ABCE8763-F9A6-D355-6DFF-952EB814E0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7348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0FD5E-7B36-3A30-0A04-944199FF6805}"/>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07C42A27-DCAB-F4B3-6A8B-E8180EF0BC0A}"/>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C65784E0-DAB2-2377-D366-91CBA9C735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2800" dirty="0">
                <a:effectLst/>
                <a:latin typeface="Aptos" panose="020B0004020202020204" pitchFamily="34" charset="0"/>
                <a:ea typeface="Aptos" panose="020B0004020202020204" pitchFamily="34" charset="0"/>
                <a:cs typeface="Times New Roman" panose="02020603050405020304" pitchFamily="18" charset="0"/>
              </a:rPr>
              <a:t>This activity focuses on the third key idea, i.e. learning mathematics has meaning and purpose.</a:t>
            </a:r>
          </a:p>
          <a:p>
            <a:r>
              <a:rPr lang="en-GB" sz="1800" dirty="0"/>
              <a:t>Work initially in small groups.</a:t>
            </a:r>
          </a:p>
          <a:p>
            <a:r>
              <a:rPr lang="en-GB" sz="1800" dirty="0"/>
              <a:t>To enhance visibility/accessibility (and to allow annotation), print off one copy of the slide/photo for each group (included as Appendix 1 of facilitators’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Encourage people to discuss their strategies for estimating the number of people with each other – discourage them from trying to count accurately.</a:t>
            </a:r>
          </a:p>
          <a:p>
            <a:r>
              <a:rPr lang="en-GB" sz="1800" dirty="0"/>
              <a:t>Circulate and model using prompt questions such as:</a:t>
            </a:r>
          </a:p>
          <a:p>
            <a:pPr marL="171450" indent="-171450">
              <a:buFont typeface="Arial" panose="020B0604020202020204" pitchFamily="34" charset="0"/>
              <a:buChar char="•"/>
            </a:pPr>
            <a:r>
              <a:rPr lang="en-GB" sz="1800" i="1" dirty="0"/>
              <a:t>What experiences do you have of queuing?</a:t>
            </a:r>
          </a:p>
          <a:p>
            <a:pPr marL="171450" indent="-171450">
              <a:buFont typeface="Arial" panose="020B0604020202020204" pitchFamily="34" charset="0"/>
              <a:buChar char="•"/>
            </a:pPr>
            <a:r>
              <a:rPr lang="en-GB" sz="1800" i="1" dirty="0"/>
              <a:t>What strategies would you use/have you used?</a:t>
            </a:r>
          </a:p>
          <a:p>
            <a:pPr marL="171450" indent="-171450">
              <a:buFont typeface="Arial" panose="020B0604020202020204" pitchFamily="34" charset="0"/>
              <a:buChar char="•"/>
            </a:pPr>
            <a:r>
              <a:rPr lang="en-GB" sz="1800" i="1" dirty="0"/>
              <a:t>Could you create your own queue now with fellow learners to help?</a:t>
            </a:r>
          </a:p>
          <a:p>
            <a:pPr marL="171450" indent="-171450">
              <a:buFont typeface="Arial" panose="020B0604020202020204" pitchFamily="34" charset="0"/>
              <a:buChar char="•"/>
            </a:pPr>
            <a:r>
              <a:rPr lang="en-GB" sz="1800" i="1" dirty="0"/>
              <a:t>What assumptions have you made/do you need to make?</a:t>
            </a:r>
          </a:p>
          <a:p>
            <a:pPr marL="171450" indent="-171450">
              <a:buFont typeface="Arial" panose="020B0604020202020204" pitchFamily="34" charset="0"/>
              <a:buChar char="•"/>
            </a:pPr>
            <a:r>
              <a:rPr lang="en-GB" sz="1800" i="1" dirty="0"/>
              <a:t>Do you think everybody in the picture is waiting to vote?</a:t>
            </a:r>
          </a:p>
          <a:p>
            <a:pPr marL="171450" indent="-171450">
              <a:buFont typeface="Arial" panose="020B0604020202020204" pitchFamily="34" charset="0"/>
              <a:buChar char="•"/>
            </a:pPr>
            <a:r>
              <a:rPr lang="en-GB" sz="1800" i="1" dirty="0"/>
              <a:t>What would be a reasonable level of accuracy?</a:t>
            </a:r>
          </a:p>
          <a:p>
            <a:pPr marL="171450" indent="-171450">
              <a:buFont typeface="Arial" panose="020B0604020202020204" pitchFamily="34" charset="0"/>
              <a:buChar char="•"/>
            </a:pPr>
            <a:r>
              <a:rPr lang="en-GB" sz="1800" i="1" dirty="0"/>
              <a:t>Is your estimate an over-estimate or an under-estimate? Why?</a:t>
            </a:r>
          </a:p>
          <a:p>
            <a:pPr marL="171450" indent="-171450">
              <a:buFont typeface="Arial" panose="020B0604020202020204" pitchFamily="34" charset="0"/>
              <a:buChar char="•"/>
            </a:pPr>
            <a:r>
              <a:rPr lang="en-GB" sz="1800" i="1" dirty="0"/>
              <a:t>Why might you need to estimate the number of people waiting to vote?</a:t>
            </a:r>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39F9992B-1DBF-14FE-1B73-64C6ABED34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05065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20B7E-C1D4-204B-7BCF-EB75704DA790}"/>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DF0CF15C-44FF-275C-7E2A-05B81EC89C61}"/>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0A59E849-D4C3-65A5-033E-17FEE51E33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Discuss in small groups then take feedback.</a:t>
            </a:r>
          </a:p>
          <a:p>
            <a:r>
              <a:rPr lang="en-GB" sz="1000" kern="1200" dirty="0">
                <a:solidFill>
                  <a:schemeClr val="tx1"/>
                </a:solidFill>
                <a:effectLst/>
                <a:latin typeface="+mn-lt"/>
                <a:ea typeface="+mn-ea"/>
                <a:cs typeface="+mn-cs"/>
              </a:rPr>
              <a:t>Encourage participants to generate their own (mathematical) questions to explore. For example:</a:t>
            </a:r>
          </a:p>
          <a:p>
            <a:pPr marL="171450" indent="-171450">
              <a:buFont typeface="Arial" panose="020B0604020202020204" pitchFamily="34" charset="0"/>
              <a:buChar char="•"/>
            </a:pPr>
            <a:r>
              <a:rPr lang="en-GB" sz="1200" i="1" dirty="0"/>
              <a:t>How long would it take everyone in the queue to vote?</a:t>
            </a:r>
          </a:p>
          <a:p>
            <a:pPr marL="171450" indent="-171450">
              <a:buFont typeface="Arial" panose="020B0604020202020204" pitchFamily="34" charset="0"/>
              <a:buChar char="•"/>
            </a:pPr>
            <a:r>
              <a:rPr lang="en-GB" sz="1200" i="1" dirty="0"/>
              <a:t>How many people might vote over the course of a day?</a:t>
            </a:r>
          </a:p>
          <a:p>
            <a:pPr marL="171450" indent="-171450">
              <a:buFont typeface="Arial" panose="020B0604020202020204" pitchFamily="34" charset="0"/>
              <a:buChar char="•"/>
            </a:pPr>
            <a:r>
              <a:rPr lang="en-GB" sz="1200" i="1" dirty="0"/>
              <a:t>How many voting stations might be needed altogether?</a:t>
            </a:r>
            <a:endParaRPr lang="en-GB"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 final discussion is an opportunity to challenge myths and discourses around mathematics.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Focus on modelling and problem-solving skills (making assumptions, generating a model, interpreting the findings) as well as commonly held views around curriculum content.</a:t>
            </a:r>
          </a:p>
          <a:p>
            <a:r>
              <a:rPr lang="en-GB" sz="1200" kern="1200" dirty="0">
                <a:solidFill>
                  <a:schemeClr val="tx1"/>
                </a:solidFill>
                <a:effectLst/>
                <a:latin typeface="+mn-lt"/>
                <a:ea typeface="+mn-ea"/>
                <a:cs typeface="+mn-cs"/>
              </a:rPr>
              <a:t>Discuss why you might want to make the mathematics (in its wider sense) more explicit to learners.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t>Participants might distinguish between what (the purpose of) maths is now, what it should be, and what it would be in a socially just curriculum.</a:t>
            </a:r>
          </a:p>
          <a:p>
            <a:pPr marL="0" indent="0">
              <a:buFont typeface="Arial" panose="020B0604020202020204" pitchFamily="34" charset="0"/>
              <a:buNone/>
            </a:pPr>
            <a:r>
              <a:rPr lang="en-GB" sz="1200" kern="1200" dirty="0">
                <a:solidFill>
                  <a:schemeClr val="tx1"/>
                </a:solidFill>
                <a:effectLst/>
                <a:latin typeface="+mn-lt"/>
                <a:ea typeface="+mn-ea"/>
                <a:cs typeface="+mn-cs"/>
              </a:rPr>
              <a:t>Encourage participants to consider how they could relate the activity to learners’ real lives experiences (in a meaningful rather than a tokenistic way).</a:t>
            </a:r>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EFE33BEC-75A9-ABC6-AB03-B440B8C475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49064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10152-A662-CD04-46D4-A36960723295}"/>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D0DD5F77-91AD-C14A-2A99-51A4A8950BBE}"/>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C3A6FDEB-4375-2EC6-99BB-D06D80069A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Discuss the pedagogic rationale for the activity </a:t>
            </a:r>
          </a:p>
          <a:p>
            <a:r>
              <a:rPr lang="en-GB" sz="1200" kern="1200" dirty="0">
                <a:solidFill>
                  <a:schemeClr val="tx1"/>
                </a:solidFill>
                <a:effectLst/>
                <a:latin typeface="+mn-lt"/>
                <a:ea typeface="+mn-ea"/>
                <a:cs typeface="+mn-cs"/>
              </a:rPr>
              <a:t>Further p</a:t>
            </a:r>
            <a:r>
              <a:rPr lang="en-GB" sz="1800" dirty="0"/>
              <a:t>rompts might include:</a:t>
            </a:r>
          </a:p>
          <a:p>
            <a:pPr marL="285750" indent="-285750">
              <a:buFont typeface="Arial" panose="020B0604020202020204" pitchFamily="34" charset="0"/>
              <a:buChar char="•"/>
            </a:pPr>
            <a:r>
              <a:rPr lang="en-GB" sz="1800" i="1" dirty="0"/>
              <a:t>How did you feel taking part in this mathematical activity?</a:t>
            </a:r>
          </a:p>
          <a:p>
            <a:pPr marL="285750" indent="-285750">
              <a:buFont typeface="Arial" panose="020B0604020202020204" pitchFamily="34" charset="0"/>
              <a:buChar char="•"/>
            </a:pPr>
            <a:r>
              <a:rPr lang="en-GB" sz="1200" i="1" kern="1200" dirty="0">
                <a:solidFill>
                  <a:schemeClr val="tx1"/>
                </a:solidFill>
                <a:effectLst/>
                <a:latin typeface="+mn-lt"/>
                <a:ea typeface="+mn-ea"/>
                <a:cs typeface="+mn-cs"/>
              </a:rPr>
              <a:t>What strategies were used to show that everyone mattered?</a:t>
            </a:r>
            <a:endParaRPr lang="en-GB" sz="1200" kern="1200" dirty="0">
              <a:solidFill>
                <a:schemeClr val="tx1"/>
              </a:solidFill>
              <a:effectLst/>
              <a:latin typeface="+mn-lt"/>
              <a:ea typeface="+mn-ea"/>
              <a:cs typeface="+mn-cs"/>
            </a:endParaRPr>
          </a:p>
          <a:p>
            <a:pPr marL="285750" indent="-285750">
              <a:buFont typeface="Arial" panose="020B0604020202020204" pitchFamily="34" charset="0"/>
              <a:buChar char="•"/>
            </a:pPr>
            <a:r>
              <a:rPr lang="en-GB" sz="1800" i="1" dirty="0"/>
              <a:t>What strategies were used to establish a community of learners?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i="1" dirty="0"/>
              <a:t>What strategies were used to encourage cooperative learning?</a:t>
            </a:r>
          </a:p>
          <a:p>
            <a:pPr marL="285750" indent="-285750">
              <a:buFont typeface="Arial" panose="020B0604020202020204" pitchFamily="34" charset="0"/>
              <a:buChar char="•"/>
            </a:pPr>
            <a:r>
              <a:rPr lang="en-US" sz="1800" i="1" dirty="0"/>
              <a:t>How might you manage a classroom in which students pose their own questions?</a:t>
            </a:r>
          </a:p>
          <a:p>
            <a:pPr marL="285750" indent="-285750">
              <a:buFont typeface="Arial" panose="020B0604020202020204" pitchFamily="34" charset="0"/>
              <a:buChar char="•"/>
            </a:pPr>
            <a:r>
              <a:rPr lang="en-US" sz="1800" i="1" dirty="0"/>
              <a:t>How might you choose which one(s) to explore? How might you manage a vote?</a:t>
            </a:r>
          </a:p>
          <a:p>
            <a:pPr marL="285750" indent="-285750">
              <a:buFont typeface="Arial" panose="020B0604020202020204" pitchFamily="34" charset="0"/>
              <a:buChar char="•"/>
            </a:pPr>
            <a:r>
              <a:rPr lang="en-US" sz="1800" i="1" dirty="0"/>
              <a:t>How would you use this activity in your practice?</a:t>
            </a:r>
          </a:p>
          <a:p>
            <a:pPr marL="285750" indent="-285750">
              <a:buFont typeface="Arial" panose="020B0604020202020204" pitchFamily="34" charset="0"/>
              <a:buChar char="•"/>
            </a:pPr>
            <a:r>
              <a:rPr lang="en-US" sz="1800" i="1" dirty="0"/>
              <a:t>What might be the impact on learners’ engagement?</a:t>
            </a:r>
          </a:p>
          <a:p>
            <a:pPr marL="285750" indent="-285750">
              <a:buFont typeface="Arial" panose="020B0604020202020204" pitchFamily="34" charset="0"/>
              <a:buChar char="•"/>
            </a:pPr>
            <a:r>
              <a:rPr lang="en-US" sz="1800" i="1" dirty="0"/>
              <a:t>What other photographs could be used as a prompt?</a:t>
            </a:r>
          </a:p>
          <a:p>
            <a:pPr marL="285750" indent="-285750">
              <a:buFont typeface="Arial" panose="020B0604020202020204" pitchFamily="34" charset="0"/>
              <a:buChar char="•"/>
            </a:pPr>
            <a:r>
              <a:rPr lang="en-US" sz="1800" i="1" dirty="0"/>
              <a:t>What questions might you ask?</a:t>
            </a:r>
          </a:p>
          <a:p>
            <a:pPr marL="285750" indent="-285750">
              <a:buFont typeface="Arial" panose="020B0604020202020204" pitchFamily="34" charset="0"/>
              <a:buChar char="•"/>
            </a:pPr>
            <a:r>
              <a:rPr lang="en-US" sz="1800" dirty="0"/>
              <a:t>Relate to the commonly used questions: </a:t>
            </a:r>
            <a:r>
              <a:rPr lang="en-US" sz="1800" i="1" dirty="0"/>
              <a:t>What do you see? What do you think? What do you wonder?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FE0D432F-9EDE-45A7-C2D0-281EAA67AF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65194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75CC8-08D5-4329-2E84-B301E63D6871}"/>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6C50EB6-6FCC-EEA9-264A-8D522A014D7A}"/>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33F965B-8479-9468-CF4C-A787987803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sz="1800" dirty="0"/>
              <a:t>These prompts provide a good opportunity to challenge </a:t>
            </a:r>
            <a:r>
              <a:rPr lang="en-GB" sz="1200" kern="1200" dirty="0">
                <a:solidFill>
                  <a:schemeClr val="tx1"/>
                </a:solidFill>
                <a:effectLst/>
                <a:latin typeface="+mn-lt"/>
                <a:ea typeface="+mn-ea"/>
                <a:cs typeface="+mn-cs"/>
              </a:rPr>
              <a:t>myths and discourses around mathematics, including </a:t>
            </a:r>
            <a:r>
              <a:rPr lang="en-GB" sz="1800" dirty="0"/>
              <a:t>the commonly held belief that mathematics is neutral and value free.</a:t>
            </a:r>
          </a:p>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relates to Coles and Sinclair’s third dogma: </a:t>
            </a:r>
            <a:r>
              <a:rPr lang="en-GB" altLang="en-US" sz="1800" i="1" dirty="0">
                <a:solidFill>
                  <a:srgbClr val="002060"/>
                </a:solidFill>
              </a:rPr>
              <a:t>Maths is culture-free</a:t>
            </a:r>
            <a:r>
              <a:rPr lang="en-GB" altLang="en-US" sz="1800" i="0" dirty="0">
                <a:solidFill>
                  <a:srgbClr val="002060"/>
                </a:solidFill>
              </a:rPr>
              <a:t> (see slide 10).</a:t>
            </a:r>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8A6BA894-D127-C7EB-5593-33F23D0129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62208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04ED5-B74F-6FB9-9AE0-AFBFEC3F566B}"/>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252D436-E011-8F86-DDA6-8A660D5B3787}"/>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D9E862C-01F1-FE1B-754E-17EE2BB23F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t>The rationale here is to identify ways in which participants’ thinking has moved on during the session by relating back to the initial discussion [see current slide 4]. Here is one way to facilitate this …</a:t>
            </a:r>
          </a:p>
          <a:p>
            <a:r>
              <a:rPr lang="en-GB" sz="1800" dirty="0"/>
              <a:t>Put the labels for the positive characteristics below those already on board/wall.</a:t>
            </a:r>
          </a:p>
          <a:p>
            <a:r>
              <a:rPr lang="en-GB" sz="1800" dirty="0"/>
              <a:t>Invite participants to stick </a:t>
            </a:r>
            <a:r>
              <a:rPr lang="en-GB" sz="1800" dirty="0" err="1"/>
              <a:t>post-it</a:t>
            </a:r>
            <a:r>
              <a:rPr lang="en-GB" sz="1800" dirty="0"/>
              <a:t> notes under each characteristic. </a:t>
            </a:r>
          </a:p>
          <a:p>
            <a:r>
              <a:rPr lang="en-GB" sz="1800" dirty="0"/>
              <a:t>Compare responses to </a:t>
            </a:r>
            <a:r>
              <a:rPr lang="en-GB" sz="1800"/>
              <a:t>responses from </a:t>
            </a:r>
            <a:r>
              <a:rPr lang="en-GB" sz="1800" dirty="0"/>
              <a:t>earlier discussions.</a:t>
            </a:r>
          </a:p>
          <a:p>
            <a:r>
              <a:rPr lang="en-GB" sz="1800" dirty="0"/>
              <a:t>Reflect on the key ideas outlined at the start of the workshop.</a:t>
            </a:r>
          </a:p>
          <a:p>
            <a:r>
              <a:rPr lang="en-GB" sz="1800" dirty="0"/>
              <a:t>For experienced teachers, you might want to prompt discussions around constraints teachers might face in implementing ideas from the workshop, and how these might be overcome.</a:t>
            </a:r>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650FF3AE-80F4-E5B5-5D07-D5D39B50775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60960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3B71B-415C-79D5-BFC5-96632E18A5CA}"/>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742C133D-A4A6-308C-3D28-D369E02224F2}"/>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3BF8381-A0D2-7FA7-BE12-B66BD5E4E4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conceptualisation was presented in the ‘Introduction to TMSJ’ workshop.</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It can be a useful summary to take away and prompt future discussions and inform future work.</a:t>
            </a:r>
          </a:p>
        </p:txBody>
      </p:sp>
      <p:sp>
        <p:nvSpPr>
          <p:cNvPr id="7172" name="Slide Number Placeholder 3">
            <a:extLst>
              <a:ext uri="{FF2B5EF4-FFF2-40B4-BE49-F238E27FC236}">
                <a16:creationId xmlns:a16="http://schemas.microsoft.com/office/drawing/2014/main" id="{6D07F9D3-9B95-6EA6-9011-E23913BF9C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49731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238CC-58D8-F52C-3280-562486BC5A04}"/>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6CEDE55-FF07-EAEF-F5DB-0C3FD1B79323}"/>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CEAD064-6D43-5EE1-836B-D8DEDBFE19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8F84D98A-BBDE-0FA4-FBFB-60F149A4EF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11015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574C0A-3D33-1814-34DE-E85F82C03DA2}"/>
              </a:ext>
            </a:extLst>
          </p:cNvPr>
          <p:cNvSpPr>
            <a:spLocks noGrp="1"/>
          </p:cNvSpPr>
          <p:nvPr>
            <p:ph type="dt" sz="half" idx="10"/>
          </p:nvPr>
        </p:nvSpPr>
        <p:spPr/>
        <p:txBody>
          <a:bodyPr/>
          <a:lstStyle>
            <a:lvl1pPr>
              <a:defRPr/>
            </a:lvl1pPr>
          </a:lstStyle>
          <a:p>
            <a:pPr>
              <a:defRPr/>
            </a:pPr>
            <a:fld id="{10280CB3-C4CE-4F91-B4DF-073C9E5DBB06}" type="datetimeFigureOut">
              <a:rPr lang="en-GB"/>
              <a:pPr>
                <a:defRPr/>
              </a:pPr>
              <a:t>29/07/2025</a:t>
            </a:fld>
            <a:endParaRPr lang="en-GB"/>
          </a:p>
        </p:txBody>
      </p:sp>
      <p:sp>
        <p:nvSpPr>
          <p:cNvPr id="5" name="Footer Placeholder 4">
            <a:extLst>
              <a:ext uri="{FF2B5EF4-FFF2-40B4-BE49-F238E27FC236}">
                <a16:creationId xmlns:a16="http://schemas.microsoft.com/office/drawing/2014/main" id="{A3402C6A-E3D7-DA4B-8DD9-70F8444FA70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F851257-CC47-ED25-11F9-1DD19C5545BA}"/>
              </a:ext>
            </a:extLst>
          </p:cNvPr>
          <p:cNvSpPr>
            <a:spLocks noGrp="1"/>
          </p:cNvSpPr>
          <p:nvPr>
            <p:ph type="sldNum" sz="quarter" idx="12"/>
          </p:nvPr>
        </p:nvSpPr>
        <p:spPr/>
        <p:txBody>
          <a:bodyPr/>
          <a:lstStyle>
            <a:lvl1pPr>
              <a:defRPr/>
            </a:lvl1pPr>
          </a:lstStyle>
          <a:p>
            <a:pPr>
              <a:defRPr/>
            </a:pPr>
            <a:fld id="{D162E9DE-211F-45FA-B9C5-B0CA18A7FDFB}" type="slidenum">
              <a:rPr lang="en-GB" altLang="en-US"/>
              <a:pPr>
                <a:defRPr/>
              </a:pPr>
              <a:t>‹#›</a:t>
            </a:fld>
            <a:endParaRPr lang="en-GB" altLang="en-US"/>
          </a:p>
        </p:txBody>
      </p:sp>
    </p:spTree>
    <p:extLst>
      <p:ext uri="{BB962C8B-B14F-4D97-AF65-F5344CB8AC3E}">
        <p14:creationId xmlns:p14="http://schemas.microsoft.com/office/powerpoint/2010/main" val="1028212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74C49F-59C0-F6FA-07B6-4DED5A9E297D}"/>
              </a:ext>
            </a:extLst>
          </p:cNvPr>
          <p:cNvSpPr>
            <a:spLocks noGrp="1"/>
          </p:cNvSpPr>
          <p:nvPr>
            <p:ph type="dt" sz="half" idx="10"/>
          </p:nvPr>
        </p:nvSpPr>
        <p:spPr/>
        <p:txBody>
          <a:bodyPr/>
          <a:lstStyle>
            <a:lvl1pPr>
              <a:defRPr/>
            </a:lvl1pPr>
          </a:lstStyle>
          <a:p>
            <a:pPr>
              <a:defRPr/>
            </a:pPr>
            <a:fld id="{FA8664A1-3CCD-406D-BC0D-31A454B76FB8}" type="datetimeFigureOut">
              <a:rPr lang="en-GB"/>
              <a:pPr>
                <a:defRPr/>
              </a:pPr>
              <a:t>29/07/2025</a:t>
            </a:fld>
            <a:endParaRPr lang="en-GB"/>
          </a:p>
        </p:txBody>
      </p:sp>
      <p:sp>
        <p:nvSpPr>
          <p:cNvPr id="5" name="Footer Placeholder 4">
            <a:extLst>
              <a:ext uri="{FF2B5EF4-FFF2-40B4-BE49-F238E27FC236}">
                <a16:creationId xmlns:a16="http://schemas.microsoft.com/office/drawing/2014/main" id="{CC250803-CF74-14B7-81FC-4CB4A23F2B2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09A8FAD-35F4-D2FB-1235-9EF4CA8CEC4F}"/>
              </a:ext>
            </a:extLst>
          </p:cNvPr>
          <p:cNvSpPr>
            <a:spLocks noGrp="1"/>
          </p:cNvSpPr>
          <p:nvPr>
            <p:ph type="sldNum" sz="quarter" idx="12"/>
          </p:nvPr>
        </p:nvSpPr>
        <p:spPr/>
        <p:txBody>
          <a:bodyPr/>
          <a:lstStyle>
            <a:lvl1pPr>
              <a:defRPr/>
            </a:lvl1pPr>
          </a:lstStyle>
          <a:p>
            <a:pPr>
              <a:defRPr/>
            </a:pPr>
            <a:fld id="{D24D1ADD-13D0-443B-AED5-CCAC2F4DFD80}" type="slidenum">
              <a:rPr lang="en-GB" altLang="en-US"/>
              <a:pPr>
                <a:defRPr/>
              </a:pPr>
              <a:t>‹#›</a:t>
            </a:fld>
            <a:endParaRPr lang="en-GB" altLang="en-US"/>
          </a:p>
        </p:txBody>
      </p:sp>
    </p:spTree>
    <p:extLst>
      <p:ext uri="{BB962C8B-B14F-4D97-AF65-F5344CB8AC3E}">
        <p14:creationId xmlns:p14="http://schemas.microsoft.com/office/powerpoint/2010/main" val="1503219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7AA9DD-E86D-A681-8804-6F03D1F16290}"/>
              </a:ext>
            </a:extLst>
          </p:cNvPr>
          <p:cNvSpPr>
            <a:spLocks noGrp="1"/>
          </p:cNvSpPr>
          <p:nvPr>
            <p:ph type="dt" sz="half" idx="10"/>
          </p:nvPr>
        </p:nvSpPr>
        <p:spPr/>
        <p:txBody>
          <a:bodyPr/>
          <a:lstStyle>
            <a:lvl1pPr>
              <a:defRPr/>
            </a:lvl1pPr>
          </a:lstStyle>
          <a:p>
            <a:pPr>
              <a:defRPr/>
            </a:pPr>
            <a:fld id="{19B890FC-7392-4CA0-9085-C9282642ECC8}" type="datetimeFigureOut">
              <a:rPr lang="en-GB"/>
              <a:pPr>
                <a:defRPr/>
              </a:pPr>
              <a:t>29/07/2025</a:t>
            </a:fld>
            <a:endParaRPr lang="en-GB"/>
          </a:p>
        </p:txBody>
      </p:sp>
      <p:sp>
        <p:nvSpPr>
          <p:cNvPr id="5" name="Footer Placeholder 4">
            <a:extLst>
              <a:ext uri="{FF2B5EF4-FFF2-40B4-BE49-F238E27FC236}">
                <a16:creationId xmlns:a16="http://schemas.microsoft.com/office/drawing/2014/main" id="{BF55E1EE-DAEB-2DD9-A3F3-739C56CE9527}"/>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6ACC07F-1BA4-7AFF-DCEA-7EC932BC22B0}"/>
              </a:ext>
            </a:extLst>
          </p:cNvPr>
          <p:cNvSpPr>
            <a:spLocks noGrp="1"/>
          </p:cNvSpPr>
          <p:nvPr>
            <p:ph type="sldNum" sz="quarter" idx="12"/>
          </p:nvPr>
        </p:nvSpPr>
        <p:spPr/>
        <p:txBody>
          <a:bodyPr/>
          <a:lstStyle>
            <a:lvl1pPr>
              <a:defRPr/>
            </a:lvl1pPr>
          </a:lstStyle>
          <a:p>
            <a:pPr>
              <a:defRPr/>
            </a:pPr>
            <a:fld id="{01854D21-AF96-4D08-ABB9-A5F8BD9E5A17}" type="slidenum">
              <a:rPr lang="en-GB" altLang="en-US"/>
              <a:pPr>
                <a:defRPr/>
              </a:pPr>
              <a:t>‹#›</a:t>
            </a:fld>
            <a:endParaRPr lang="en-GB" altLang="en-US"/>
          </a:p>
        </p:txBody>
      </p:sp>
    </p:spTree>
    <p:extLst>
      <p:ext uri="{BB962C8B-B14F-4D97-AF65-F5344CB8AC3E}">
        <p14:creationId xmlns:p14="http://schemas.microsoft.com/office/powerpoint/2010/main" val="1328481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6D1B5D10-0AEB-EC45-D715-7999E801AD8B}"/>
              </a:ext>
            </a:extLst>
          </p:cNvPr>
          <p:cNvSpPr>
            <a:spLocks noGrp="1"/>
          </p:cNvSpPr>
          <p:nvPr>
            <p:ph type="dt" sz="half" idx="10"/>
          </p:nvPr>
        </p:nvSpPr>
        <p:spPr/>
        <p:txBody>
          <a:bodyPr/>
          <a:lstStyle>
            <a:lvl1pPr>
              <a:defRPr/>
            </a:lvl1pPr>
          </a:lstStyle>
          <a:p>
            <a:pPr>
              <a:defRPr/>
            </a:pPr>
            <a:fld id="{F3132F7E-528E-4CE8-A07B-7436D1F882D7}" type="datetimeFigureOut">
              <a:rPr lang="en-GB"/>
              <a:pPr>
                <a:defRPr/>
              </a:pPr>
              <a:t>29/07/2025</a:t>
            </a:fld>
            <a:endParaRPr lang="en-GB"/>
          </a:p>
        </p:txBody>
      </p:sp>
      <p:sp>
        <p:nvSpPr>
          <p:cNvPr id="6" name="Footer Placeholder 4">
            <a:extLst>
              <a:ext uri="{FF2B5EF4-FFF2-40B4-BE49-F238E27FC236}">
                <a16:creationId xmlns:a16="http://schemas.microsoft.com/office/drawing/2014/main" id="{7AAAA107-6B11-8BBF-CC73-1BD181F8B32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9D4901A5-FB2E-493B-8EBC-FF45D8278DFA}"/>
              </a:ext>
            </a:extLst>
          </p:cNvPr>
          <p:cNvSpPr>
            <a:spLocks noGrp="1"/>
          </p:cNvSpPr>
          <p:nvPr>
            <p:ph type="sldNum" sz="quarter" idx="12"/>
          </p:nvPr>
        </p:nvSpPr>
        <p:spPr/>
        <p:txBody>
          <a:bodyPr/>
          <a:lstStyle>
            <a:lvl1pPr>
              <a:defRPr/>
            </a:lvl1pPr>
          </a:lstStyle>
          <a:p>
            <a:pPr>
              <a:defRPr/>
            </a:pPr>
            <a:fld id="{26BAFD17-DB75-4464-82EF-EF99A6FF8A06}" type="slidenum">
              <a:rPr lang="en-GB" altLang="en-US"/>
              <a:pPr>
                <a:defRPr/>
              </a:pPr>
              <a:t>‹#›</a:t>
            </a:fld>
            <a:endParaRPr lang="en-GB" altLang="en-US"/>
          </a:p>
        </p:txBody>
      </p:sp>
    </p:spTree>
    <p:extLst>
      <p:ext uri="{BB962C8B-B14F-4D97-AF65-F5344CB8AC3E}">
        <p14:creationId xmlns:p14="http://schemas.microsoft.com/office/powerpoint/2010/main" val="1196274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28A4CA9C-97CD-99AA-4193-3177DA95D3C9}"/>
              </a:ext>
            </a:extLst>
          </p:cNvPr>
          <p:cNvSpPr>
            <a:spLocks noGrp="1"/>
          </p:cNvSpPr>
          <p:nvPr>
            <p:ph type="dt" sz="half" idx="10"/>
          </p:nvPr>
        </p:nvSpPr>
        <p:spPr/>
        <p:txBody>
          <a:bodyPr/>
          <a:lstStyle>
            <a:lvl1pPr>
              <a:defRPr/>
            </a:lvl1pPr>
          </a:lstStyle>
          <a:p>
            <a:pPr>
              <a:defRPr/>
            </a:pPr>
            <a:fld id="{EDB72D7A-E0AB-4EEB-AD74-9044156AEFD4}" type="datetimeFigureOut">
              <a:rPr lang="en-GB"/>
              <a:pPr>
                <a:defRPr/>
              </a:pPr>
              <a:t>29/07/2025</a:t>
            </a:fld>
            <a:endParaRPr lang="en-GB"/>
          </a:p>
        </p:txBody>
      </p:sp>
      <p:sp>
        <p:nvSpPr>
          <p:cNvPr id="8" name="Footer Placeholder 4">
            <a:extLst>
              <a:ext uri="{FF2B5EF4-FFF2-40B4-BE49-F238E27FC236}">
                <a16:creationId xmlns:a16="http://schemas.microsoft.com/office/drawing/2014/main" id="{865D77F5-7A42-DC70-D4DF-94A33922318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90D8A133-C140-A15B-83F3-E20B10277891}"/>
              </a:ext>
            </a:extLst>
          </p:cNvPr>
          <p:cNvSpPr>
            <a:spLocks noGrp="1"/>
          </p:cNvSpPr>
          <p:nvPr>
            <p:ph type="sldNum" sz="quarter" idx="12"/>
          </p:nvPr>
        </p:nvSpPr>
        <p:spPr/>
        <p:txBody>
          <a:bodyPr/>
          <a:lstStyle>
            <a:lvl1pPr>
              <a:defRPr/>
            </a:lvl1pPr>
          </a:lstStyle>
          <a:p>
            <a:pPr>
              <a:defRPr/>
            </a:pPr>
            <a:fld id="{47059499-5235-4EF5-AC28-6ED7B8C1FE03}" type="slidenum">
              <a:rPr lang="en-GB" altLang="en-US"/>
              <a:pPr>
                <a:defRPr/>
              </a:pPr>
              <a:t>‹#›</a:t>
            </a:fld>
            <a:endParaRPr lang="en-GB" altLang="en-US"/>
          </a:p>
        </p:txBody>
      </p:sp>
    </p:spTree>
    <p:extLst>
      <p:ext uri="{BB962C8B-B14F-4D97-AF65-F5344CB8AC3E}">
        <p14:creationId xmlns:p14="http://schemas.microsoft.com/office/powerpoint/2010/main" val="837208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5FEF1C35-303A-16AC-BAD0-B742FA3E046F}"/>
              </a:ext>
            </a:extLst>
          </p:cNvPr>
          <p:cNvSpPr>
            <a:spLocks noGrp="1"/>
          </p:cNvSpPr>
          <p:nvPr>
            <p:ph type="dt" sz="half" idx="10"/>
          </p:nvPr>
        </p:nvSpPr>
        <p:spPr/>
        <p:txBody>
          <a:bodyPr/>
          <a:lstStyle>
            <a:lvl1pPr>
              <a:defRPr/>
            </a:lvl1pPr>
          </a:lstStyle>
          <a:p>
            <a:pPr>
              <a:defRPr/>
            </a:pPr>
            <a:fld id="{D2334DC1-47D9-47B2-B50A-E82A8173925B}" type="datetimeFigureOut">
              <a:rPr lang="en-GB"/>
              <a:pPr>
                <a:defRPr/>
              </a:pPr>
              <a:t>29/07/2025</a:t>
            </a:fld>
            <a:endParaRPr lang="en-GB"/>
          </a:p>
        </p:txBody>
      </p:sp>
      <p:sp>
        <p:nvSpPr>
          <p:cNvPr id="4" name="Footer Placeholder 4">
            <a:extLst>
              <a:ext uri="{FF2B5EF4-FFF2-40B4-BE49-F238E27FC236}">
                <a16:creationId xmlns:a16="http://schemas.microsoft.com/office/drawing/2014/main" id="{229F05F1-83C8-89D5-9F56-0A0938CF7A9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3B6079E4-EC3B-71DC-1ECF-CB9EEEFEE23B}"/>
              </a:ext>
            </a:extLst>
          </p:cNvPr>
          <p:cNvSpPr>
            <a:spLocks noGrp="1"/>
          </p:cNvSpPr>
          <p:nvPr>
            <p:ph type="sldNum" sz="quarter" idx="12"/>
          </p:nvPr>
        </p:nvSpPr>
        <p:spPr/>
        <p:txBody>
          <a:bodyPr/>
          <a:lstStyle>
            <a:lvl1pPr>
              <a:defRPr/>
            </a:lvl1pPr>
          </a:lstStyle>
          <a:p>
            <a:pPr>
              <a:defRPr/>
            </a:pPr>
            <a:fld id="{5D7B1D79-5186-49C4-9306-5DD748DFE2A2}" type="slidenum">
              <a:rPr lang="en-GB" altLang="en-US"/>
              <a:pPr>
                <a:defRPr/>
              </a:pPr>
              <a:t>‹#›</a:t>
            </a:fld>
            <a:endParaRPr lang="en-GB" altLang="en-US"/>
          </a:p>
        </p:txBody>
      </p:sp>
    </p:spTree>
    <p:extLst>
      <p:ext uri="{BB962C8B-B14F-4D97-AF65-F5344CB8AC3E}">
        <p14:creationId xmlns:p14="http://schemas.microsoft.com/office/powerpoint/2010/main" val="4146752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11C28F5-D725-F14B-8F4F-3F052F1764FA}"/>
              </a:ext>
            </a:extLst>
          </p:cNvPr>
          <p:cNvSpPr>
            <a:spLocks noGrp="1"/>
          </p:cNvSpPr>
          <p:nvPr>
            <p:ph type="dt" sz="half" idx="10"/>
          </p:nvPr>
        </p:nvSpPr>
        <p:spPr/>
        <p:txBody>
          <a:bodyPr/>
          <a:lstStyle>
            <a:lvl1pPr>
              <a:defRPr/>
            </a:lvl1pPr>
          </a:lstStyle>
          <a:p>
            <a:pPr>
              <a:defRPr/>
            </a:pPr>
            <a:fld id="{5867E683-6A43-47DD-8D90-B7A51B2A3212}" type="datetimeFigureOut">
              <a:rPr lang="en-GB"/>
              <a:pPr>
                <a:defRPr/>
              </a:pPr>
              <a:t>29/07/2025</a:t>
            </a:fld>
            <a:endParaRPr lang="en-GB"/>
          </a:p>
        </p:txBody>
      </p:sp>
      <p:sp>
        <p:nvSpPr>
          <p:cNvPr id="3" name="Footer Placeholder 4">
            <a:extLst>
              <a:ext uri="{FF2B5EF4-FFF2-40B4-BE49-F238E27FC236}">
                <a16:creationId xmlns:a16="http://schemas.microsoft.com/office/drawing/2014/main" id="{5A3DE294-79F5-5CEE-C520-3FB55CD132EA}"/>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BD1609D5-55F3-BC1D-ECB0-AB42138C0748}"/>
              </a:ext>
            </a:extLst>
          </p:cNvPr>
          <p:cNvSpPr>
            <a:spLocks noGrp="1"/>
          </p:cNvSpPr>
          <p:nvPr>
            <p:ph type="sldNum" sz="quarter" idx="12"/>
          </p:nvPr>
        </p:nvSpPr>
        <p:spPr/>
        <p:txBody>
          <a:bodyPr/>
          <a:lstStyle>
            <a:lvl1pPr>
              <a:defRPr/>
            </a:lvl1pPr>
          </a:lstStyle>
          <a:p>
            <a:pPr>
              <a:defRPr/>
            </a:pPr>
            <a:fld id="{3DC2FE27-0F5D-43BE-8B82-47E132AE359D}" type="slidenum">
              <a:rPr lang="en-GB" altLang="en-US"/>
              <a:pPr>
                <a:defRPr/>
              </a:pPr>
              <a:t>‹#›</a:t>
            </a:fld>
            <a:endParaRPr lang="en-GB" altLang="en-US"/>
          </a:p>
        </p:txBody>
      </p:sp>
    </p:spTree>
    <p:extLst>
      <p:ext uri="{BB962C8B-B14F-4D97-AF65-F5344CB8AC3E}">
        <p14:creationId xmlns:p14="http://schemas.microsoft.com/office/powerpoint/2010/main" val="1102680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4CAB211-A459-E628-9037-B1C0D6B5C33C}"/>
              </a:ext>
            </a:extLst>
          </p:cNvPr>
          <p:cNvSpPr>
            <a:spLocks noGrp="1"/>
          </p:cNvSpPr>
          <p:nvPr>
            <p:ph type="dt" sz="half" idx="10"/>
          </p:nvPr>
        </p:nvSpPr>
        <p:spPr/>
        <p:txBody>
          <a:bodyPr/>
          <a:lstStyle>
            <a:lvl1pPr>
              <a:defRPr/>
            </a:lvl1pPr>
          </a:lstStyle>
          <a:p>
            <a:pPr>
              <a:defRPr/>
            </a:pPr>
            <a:fld id="{22202325-9486-4791-BEB0-8492BAE467AC}" type="datetimeFigureOut">
              <a:rPr lang="en-GB"/>
              <a:pPr>
                <a:defRPr/>
              </a:pPr>
              <a:t>29/07/2025</a:t>
            </a:fld>
            <a:endParaRPr lang="en-GB"/>
          </a:p>
        </p:txBody>
      </p:sp>
      <p:sp>
        <p:nvSpPr>
          <p:cNvPr id="6" name="Footer Placeholder 4">
            <a:extLst>
              <a:ext uri="{FF2B5EF4-FFF2-40B4-BE49-F238E27FC236}">
                <a16:creationId xmlns:a16="http://schemas.microsoft.com/office/drawing/2014/main" id="{268AF8C2-929B-91BD-7621-2EC8054587E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7187DEB-3A19-6F8F-F816-35058CCF203F}"/>
              </a:ext>
            </a:extLst>
          </p:cNvPr>
          <p:cNvSpPr>
            <a:spLocks noGrp="1"/>
          </p:cNvSpPr>
          <p:nvPr>
            <p:ph type="sldNum" sz="quarter" idx="12"/>
          </p:nvPr>
        </p:nvSpPr>
        <p:spPr/>
        <p:txBody>
          <a:bodyPr/>
          <a:lstStyle>
            <a:lvl1pPr>
              <a:defRPr/>
            </a:lvl1pPr>
          </a:lstStyle>
          <a:p>
            <a:pPr>
              <a:defRPr/>
            </a:pPr>
            <a:fld id="{D785DBB7-CCEF-4B7C-A924-EF306DA959E8}" type="slidenum">
              <a:rPr lang="en-GB" altLang="en-US"/>
              <a:pPr>
                <a:defRPr/>
              </a:pPr>
              <a:t>‹#›</a:t>
            </a:fld>
            <a:endParaRPr lang="en-GB" altLang="en-US"/>
          </a:p>
        </p:txBody>
      </p:sp>
    </p:spTree>
    <p:extLst>
      <p:ext uri="{BB962C8B-B14F-4D97-AF65-F5344CB8AC3E}">
        <p14:creationId xmlns:p14="http://schemas.microsoft.com/office/powerpoint/2010/main" val="403209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C4CA734-9B8D-A516-7D3C-056148200DC1}"/>
              </a:ext>
            </a:extLst>
          </p:cNvPr>
          <p:cNvSpPr>
            <a:spLocks noGrp="1"/>
          </p:cNvSpPr>
          <p:nvPr>
            <p:ph type="dt" sz="half" idx="10"/>
          </p:nvPr>
        </p:nvSpPr>
        <p:spPr/>
        <p:txBody>
          <a:bodyPr/>
          <a:lstStyle>
            <a:lvl1pPr>
              <a:defRPr/>
            </a:lvl1pPr>
          </a:lstStyle>
          <a:p>
            <a:pPr>
              <a:defRPr/>
            </a:pPr>
            <a:fld id="{BA07CB6F-F884-4CFB-B071-2C739A6E8135}" type="datetimeFigureOut">
              <a:rPr lang="en-GB"/>
              <a:pPr>
                <a:defRPr/>
              </a:pPr>
              <a:t>29/07/2025</a:t>
            </a:fld>
            <a:endParaRPr lang="en-GB"/>
          </a:p>
        </p:txBody>
      </p:sp>
      <p:sp>
        <p:nvSpPr>
          <p:cNvPr id="6" name="Footer Placeholder 4">
            <a:extLst>
              <a:ext uri="{FF2B5EF4-FFF2-40B4-BE49-F238E27FC236}">
                <a16:creationId xmlns:a16="http://schemas.microsoft.com/office/drawing/2014/main" id="{1E55561C-71AB-FF0E-6E03-4920D9EB633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B6DA0B1-DD7B-6906-8BEC-82C0F9DB55E4}"/>
              </a:ext>
            </a:extLst>
          </p:cNvPr>
          <p:cNvSpPr>
            <a:spLocks noGrp="1"/>
          </p:cNvSpPr>
          <p:nvPr>
            <p:ph type="sldNum" sz="quarter" idx="12"/>
          </p:nvPr>
        </p:nvSpPr>
        <p:spPr/>
        <p:txBody>
          <a:bodyPr/>
          <a:lstStyle>
            <a:lvl1pPr>
              <a:defRPr/>
            </a:lvl1pPr>
          </a:lstStyle>
          <a:p>
            <a:pPr>
              <a:defRPr/>
            </a:pPr>
            <a:fld id="{D2804283-ED4D-4E08-8898-501E6AE83FA0}" type="slidenum">
              <a:rPr lang="en-GB" altLang="en-US"/>
              <a:pPr>
                <a:defRPr/>
              </a:pPr>
              <a:t>‹#›</a:t>
            </a:fld>
            <a:endParaRPr lang="en-GB" altLang="en-US"/>
          </a:p>
        </p:txBody>
      </p:sp>
    </p:spTree>
    <p:extLst>
      <p:ext uri="{BB962C8B-B14F-4D97-AF65-F5344CB8AC3E}">
        <p14:creationId xmlns:p14="http://schemas.microsoft.com/office/powerpoint/2010/main" val="222174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0714C1-F1BF-53C1-A88E-27DDEA24D08F}"/>
              </a:ext>
            </a:extLst>
          </p:cNvPr>
          <p:cNvSpPr>
            <a:spLocks noGrp="1"/>
          </p:cNvSpPr>
          <p:nvPr>
            <p:ph type="dt" sz="half" idx="10"/>
          </p:nvPr>
        </p:nvSpPr>
        <p:spPr/>
        <p:txBody>
          <a:bodyPr/>
          <a:lstStyle>
            <a:lvl1pPr>
              <a:defRPr/>
            </a:lvl1pPr>
          </a:lstStyle>
          <a:p>
            <a:pPr>
              <a:defRPr/>
            </a:pPr>
            <a:fld id="{30299F3E-908F-423D-A05C-B7107BAFE82F}" type="datetimeFigureOut">
              <a:rPr lang="en-GB"/>
              <a:pPr>
                <a:defRPr/>
              </a:pPr>
              <a:t>29/07/2025</a:t>
            </a:fld>
            <a:endParaRPr lang="en-GB"/>
          </a:p>
        </p:txBody>
      </p:sp>
      <p:sp>
        <p:nvSpPr>
          <p:cNvPr id="5" name="Footer Placeholder 4">
            <a:extLst>
              <a:ext uri="{FF2B5EF4-FFF2-40B4-BE49-F238E27FC236}">
                <a16:creationId xmlns:a16="http://schemas.microsoft.com/office/drawing/2014/main" id="{4BFB460B-51F6-ED2F-CB63-9C886FB2CC3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F10E556-B20A-6120-2800-6F888C0443CE}"/>
              </a:ext>
            </a:extLst>
          </p:cNvPr>
          <p:cNvSpPr>
            <a:spLocks noGrp="1"/>
          </p:cNvSpPr>
          <p:nvPr>
            <p:ph type="sldNum" sz="quarter" idx="12"/>
          </p:nvPr>
        </p:nvSpPr>
        <p:spPr/>
        <p:txBody>
          <a:bodyPr/>
          <a:lstStyle>
            <a:lvl1pPr>
              <a:defRPr/>
            </a:lvl1pPr>
          </a:lstStyle>
          <a:p>
            <a:pPr>
              <a:defRPr/>
            </a:pPr>
            <a:fld id="{ADDE9285-18A4-4FAB-A34B-7DD98C7759D4}" type="slidenum">
              <a:rPr lang="en-GB" altLang="en-US"/>
              <a:pPr>
                <a:defRPr/>
              </a:pPr>
              <a:t>‹#›</a:t>
            </a:fld>
            <a:endParaRPr lang="en-GB" altLang="en-US"/>
          </a:p>
        </p:txBody>
      </p:sp>
    </p:spTree>
    <p:extLst>
      <p:ext uri="{BB962C8B-B14F-4D97-AF65-F5344CB8AC3E}">
        <p14:creationId xmlns:p14="http://schemas.microsoft.com/office/powerpoint/2010/main" val="3321626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9DA5CC-00CE-B1D5-2628-46CB2C770828}"/>
              </a:ext>
            </a:extLst>
          </p:cNvPr>
          <p:cNvSpPr>
            <a:spLocks noGrp="1"/>
          </p:cNvSpPr>
          <p:nvPr>
            <p:ph type="dt" sz="half" idx="10"/>
          </p:nvPr>
        </p:nvSpPr>
        <p:spPr/>
        <p:txBody>
          <a:bodyPr/>
          <a:lstStyle>
            <a:lvl1pPr>
              <a:defRPr/>
            </a:lvl1pPr>
          </a:lstStyle>
          <a:p>
            <a:pPr>
              <a:defRPr/>
            </a:pPr>
            <a:fld id="{3E06CFFA-6E91-45BC-8449-2E6BD255F84C}" type="datetimeFigureOut">
              <a:rPr lang="en-GB"/>
              <a:pPr>
                <a:defRPr/>
              </a:pPr>
              <a:t>29/07/2025</a:t>
            </a:fld>
            <a:endParaRPr lang="en-GB"/>
          </a:p>
        </p:txBody>
      </p:sp>
      <p:sp>
        <p:nvSpPr>
          <p:cNvPr id="5" name="Footer Placeholder 4">
            <a:extLst>
              <a:ext uri="{FF2B5EF4-FFF2-40B4-BE49-F238E27FC236}">
                <a16:creationId xmlns:a16="http://schemas.microsoft.com/office/drawing/2014/main" id="{31D2A93B-DB37-9011-51B3-51171445ABE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2FFA7F7-711E-DF26-7323-F53C54AC20F2}"/>
              </a:ext>
            </a:extLst>
          </p:cNvPr>
          <p:cNvSpPr>
            <a:spLocks noGrp="1"/>
          </p:cNvSpPr>
          <p:nvPr>
            <p:ph type="sldNum" sz="quarter" idx="12"/>
          </p:nvPr>
        </p:nvSpPr>
        <p:spPr/>
        <p:txBody>
          <a:bodyPr/>
          <a:lstStyle>
            <a:lvl1pPr>
              <a:defRPr/>
            </a:lvl1pPr>
          </a:lstStyle>
          <a:p>
            <a:pPr>
              <a:defRPr/>
            </a:pPr>
            <a:fld id="{B1D017BB-7912-4C17-8677-70AE6A3CCBB8}" type="slidenum">
              <a:rPr lang="en-GB" altLang="en-US"/>
              <a:pPr>
                <a:defRPr/>
              </a:pPr>
              <a:t>‹#›</a:t>
            </a:fld>
            <a:endParaRPr lang="en-GB" altLang="en-US"/>
          </a:p>
        </p:txBody>
      </p:sp>
    </p:spTree>
    <p:extLst>
      <p:ext uri="{BB962C8B-B14F-4D97-AF65-F5344CB8AC3E}">
        <p14:creationId xmlns:p14="http://schemas.microsoft.com/office/powerpoint/2010/main" val="4101026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C762D89-E379-A1FA-4903-7D26380E62F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0E1D86C-1000-195E-BCF0-4FD1AA5F01B1}"/>
              </a:ext>
            </a:extLst>
          </p:cNvPr>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D5D4FB9C-B272-D5C5-3D5C-58B0B1370543}"/>
              </a:ext>
            </a:extLst>
          </p:cNvPr>
          <p:cNvSpPr>
            <a:spLocks noGrp="1"/>
          </p:cNvSpPr>
          <p:nvPr>
            <p:ph type="dt" sz="half" idx="2"/>
          </p:nvPr>
        </p:nvSpPr>
        <p:spPr>
          <a:xfrm>
            <a:off x="457200" y="6356358"/>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5D9F701-8049-46BA-A213-D1B8E778773A}" type="datetimeFigureOut">
              <a:rPr lang="en-GB"/>
              <a:pPr>
                <a:defRPr/>
              </a:pPr>
              <a:t>29/07/2025</a:t>
            </a:fld>
            <a:endParaRPr lang="en-GB"/>
          </a:p>
        </p:txBody>
      </p:sp>
      <p:sp>
        <p:nvSpPr>
          <p:cNvPr id="5" name="Footer Placeholder 4">
            <a:extLst>
              <a:ext uri="{FF2B5EF4-FFF2-40B4-BE49-F238E27FC236}">
                <a16:creationId xmlns:a16="http://schemas.microsoft.com/office/drawing/2014/main" id="{31BAA32A-5D99-92E0-4862-FF1A16267E66}"/>
              </a:ext>
            </a:extLst>
          </p:cNvPr>
          <p:cNvSpPr>
            <a:spLocks noGrp="1"/>
          </p:cNvSpPr>
          <p:nvPr>
            <p:ph type="ftr" sz="quarter" idx="3"/>
          </p:nvPr>
        </p:nvSpPr>
        <p:spPr>
          <a:xfrm>
            <a:off x="3124200" y="6356358"/>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68950F2E-67D0-FB94-AFF7-176301E9B5D2}"/>
              </a:ext>
            </a:extLst>
          </p:cNvPr>
          <p:cNvSpPr>
            <a:spLocks noGrp="1"/>
          </p:cNvSpPr>
          <p:nvPr>
            <p:ph type="sldNum" sz="quarter" idx="4"/>
          </p:nvPr>
        </p:nvSpPr>
        <p:spPr>
          <a:xfrm>
            <a:off x="6553200" y="6356358"/>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2BF15FA-3D02-4965-AAC0-C6E3C604055F}" type="slidenum">
              <a:rPr lang="en-GB" altLang="en-US"/>
              <a:pPr>
                <a:defRPr/>
              </a:pPr>
              <a:t>‹#›</a:t>
            </a:fld>
            <a:endParaRPr lang="en-GB" altLang="en-US"/>
          </a:p>
        </p:txBody>
      </p:sp>
    </p:spTree>
    <p:extLst>
      <p:ext uri="{BB962C8B-B14F-4D97-AF65-F5344CB8AC3E}">
        <p14:creationId xmlns:p14="http://schemas.microsoft.com/office/powerpoint/2010/main" val="14372598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bera.ac.uk/publication/exploring-and-enhancing-the-role-of-teacher-educators-inpromoting-socially-just-mathematics-teaching-practices" TargetMode="External"/><Relationship Id="rId4" Type="http://schemas.openxmlformats.org/officeDocument/2006/relationships/hyperlink" Target="http://www.mathsocialjustice.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citizenship-and-mathematics.eu/media/en_mathematical_bodies_final.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itizenship-and-mathematics.eu/media/en_mathematical_bodies_final.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citizenship-and-mathematics.eu/"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doi.org/10.1080/0020739X.2020.1775320" TargetMode="External"/><Relationship Id="rId4" Type="http://schemas.openxmlformats.org/officeDocument/2006/relationships/hyperlink" Target="http://www.citizenship-and-mathematics.eu/media/en_mathematical_bodies_final.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98447016-7240-D3F2-501F-6BC1C29AEF35}"/>
              </a:ext>
            </a:extLst>
          </p:cNvPr>
          <p:cNvSpPr>
            <a:spLocks noGrp="1"/>
          </p:cNvSpPr>
          <p:nvPr>
            <p:ph type="ctrTitle"/>
          </p:nvPr>
        </p:nvSpPr>
        <p:spPr>
          <a:xfrm>
            <a:off x="683568" y="1412776"/>
            <a:ext cx="7776864" cy="3888432"/>
          </a:xfrm>
        </p:spPr>
        <p:txBody>
          <a:bodyPr/>
          <a:lstStyle/>
          <a:p>
            <a:pPr algn="l" eaLnBrk="1" hangingPunct="1"/>
            <a:r>
              <a:rPr lang="en-GB" altLang="en-US" sz="3200" b="1" dirty="0">
                <a:solidFill>
                  <a:srgbClr val="002060"/>
                </a:solidFill>
              </a:rPr>
              <a:t>Workshop 2: </a:t>
            </a:r>
            <a:r>
              <a:rPr lang="en-GB" altLang="en-US" sz="3200" b="1" i="1" dirty="0">
                <a:solidFill>
                  <a:srgbClr val="002060"/>
                </a:solidFill>
              </a:rPr>
              <a:t>Socially just approaches to tackling engagement with mathematics</a:t>
            </a:r>
            <a:br>
              <a:rPr lang="en-GB" altLang="en-US" sz="2800" b="1" dirty="0">
                <a:solidFill>
                  <a:srgbClr val="002060"/>
                </a:solidFill>
              </a:rPr>
            </a:br>
            <a:br>
              <a:rPr lang="en-GB" altLang="en-US" sz="2800" b="1" dirty="0">
                <a:solidFill>
                  <a:srgbClr val="002060"/>
                </a:solidFill>
              </a:rPr>
            </a:br>
            <a:r>
              <a:rPr lang="en-GB" altLang="en-US" sz="2000" dirty="0">
                <a:solidFill>
                  <a:srgbClr val="002060"/>
                </a:solidFill>
              </a:rPr>
              <a:t>One of a series of professional development workshops on promoting socially just mathematics teaching developed by members of the Teaching Maths for Social Justice Network and freely available via the network’s website: </a:t>
            </a:r>
            <a:r>
              <a:rPr lang="en-GB" altLang="en-US" sz="2000" dirty="0">
                <a:solidFill>
                  <a:srgbClr val="002060"/>
                </a:solidFill>
                <a:hlinkClick r:id="rId4"/>
              </a:rPr>
              <a:t>www.mathsocialjustice.org</a:t>
            </a:r>
            <a:r>
              <a:rPr lang="en-GB" altLang="en-US" sz="2000" dirty="0">
                <a:solidFill>
                  <a:srgbClr val="002060"/>
                </a:solidFill>
              </a:rPr>
              <a:t> </a:t>
            </a:r>
            <a:br>
              <a:rPr lang="en-GB" altLang="en-US" sz="2000" dirty="0">
                <a:solidFill>
                  <a:srgbClr val="002060"/>
                </a:solidFill>
              </a:rPr>
            </a:br>
            <a:br>
              <a:rPr lang="en-GB" altLang="en-US" sz="2000" dirty="0">
                <a:solidFill>
                  <a:srgbClr val="002060"/>
                </a:solidFill>
              </a:rPr>
            </a:br>
            <a:r>
              <a:rPr lang="en-GB" altLang="en-US" sz="2000" dirty="0">
                <a:solidFill>
                  <a:srgbClr val="002060"/>
                </a:solidFill>
              </a:rPr>
              <a:t>The development of this workshop was supported by funding from the </a:t>
            </a:r>
            <a:r>
              <a:rPr lang="en-GB" altLang="en-US" sz="2000" dirty="0">
                <a:solidFill>
                  <a:srgbClr val="002060"/>
                </a:solidFill>
                <a:hlinkClick r:id="rId5"/>
              </a:rPr>
              <a:t>BERA Small Grant Fund</a:t>
            </a:r>
            <a:r>
              <a:rPr lang="en-GB" altLang="en-US" sz="2000" dirty="0">
                <a:solidFill>
                  <a:srgbClr val="002060"/>
                </a:solidFill>
              </a:rPr>
              <a:t> awarded to Pete Wright and a team of </a:t>
            </a:r>
            <a:br>
              <a:rPr lang="en-GB" altLang="en-US" sz="2000" dirty="0">
                <a:solidFill>
                  <a:srgbClr val="002060"/>
                </a:solidFill>
              </a:rPr>
            </a:br>
            <a:r>
              <a:rPr lang="en-GB" altLang="en-US" sz="2000" dirty="0">
                <a:solidFill>
                  <a:srgbClr val="002060"/>
                </a:solidFill>
              </a:rPr>
              <a:t>co-researchers from the TMSJN.</a:t>
            </a:r>
            <a:endParaRPr lang="en-GB" altLang="en-US" sz="2000" i="1"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C78C5A31-B847-DD05-D24F-D5751F739EB0}"/>
              </a:ext>
            </a:extLst>
          </p:cNvPr>
          <p:cNvSpPr>
            <a:spLocks noGrp="1"/>
          </p:cNvSpPr>
          <p:nvPr>
            <p:ph idx="1"/>
          </p:nvPr>
        </p:nvSpPr>
        <p:spPr>
          <a:xfrm>
            <a:off x="522000" y="872716"/>
            <a:ext cx="8100000" cy="5112568"/>
          </a:xfrm>
          <a:solidFill>
            <a:srgbClr val="F9F5E3"/>
          </a:solidFill>
        </p:spPr>
        <p:txBody>
          <a:bodyPr/>
          <a:lstStyle/>
          <a:p>
            <a:pPr marL="0" indent="0" eaLnBrk="1" hangingPunct="1">
              <a:buNone/>
            </a:pPr>
            <a:r>
              <a:rPr lang="en-GB" altLang="en-US" b="1" dirty="0">
                <a:solidFill>
                  <a:srgbClr val="002060"/>
                </a:solidFill>
              </a:rPr>
              <a:t>Features of workshop:</a:t>
            </a:r>
          </a:p>
          <a:p>
            <a:pPr eaLnBrk="1" hangingPunct="1"/>
            <a:r>
              <a:rPr lang="en-GB" altLang="en-US" dirty="0">
                <a:solidFill>
                  <a:srgbClr val="002060"/>
                </a:solidFill>
              </a:rPr>
              <a:t>Engage with some classroom activities.</a:t>
            </a:r>
          </a:p>
          <a:p>
            <a:pPr eaLnBrk="1" hangingPunct="1"/>
            <a:r>
              <a:rPr lang="en-GB" altLang="en-US" dirty="0">
                <a:solidFill>
                  <a:srgbClr val="002060"/>
                </a:solidFill>
              </a:rPr>
              <a:t>Opportunities to talk/discuss/contribute.</a:t>
            </a:r>
          </a:p>
          <a:p>
            <a:pPr eaLnBrk="1" hangingPunct="1"/>
            <a:r>
              <a:rPr lang="en-GB" altLang="en-US" dirty="0">
                <a:solidFill>
                  <a:srgbClr val="002060"/>
                </a:solidFill>
              </a:rPr>
              <a:t>Model and discuss pedagogies.</a:t>
            </a:r>
          </a:p>
          <a:p>
            <a:pPr eaLnBrk="1" hangingPunct="1"/>
            <a:r>
              <a:rPr lang="en-GB" altLang="en-US" dirty="0">
                <a:solidFill>
                  <a:srgbClr val="002060"/>
                </a:solidFill>
              </a:rPr>
              <a:t>Critically reflect on existing practice.</a:t>
            </a:r>
          </a:p>
          <a:p>
            <a:pPr eaLnBrk="1" hangingPunct="1"/>
            <a:r>
              <a:rPr lang="en-GB" altLang="en-US" dirty="0">
                <a:solidFill>
                  <a:srgbClr val="002060"/>
                </a:solidFill>
              </a:rPr>
              <a:t>Question and challenge prior assumptions.</a:t>
            </a:r>
          </a:p>
          <a:p>
            <a:pPr eaLnBrk="1" hangingPunct="1"/>
            <a:r>
              <a:rPr lang="en-GB" altLang="en-US" dirty="0">
                <a:solidFill>
                  <a:srgbClr val="002060"/>
                </a:solidFill>
              </a:rPr>
              <a:t>Reflect on constraints/opportunities.</a:t>
            </a:r>
          </a:p>
          <a:p>
            <a:pPr eaLnBrk="1" hangingPunct="1"/>
            <a:r>
              <a:rPr lang="en-GB" altLang="en-US" dirty="0">
                <a:solidFill>
                  <a:srgbClr val="002060"/>
                </a:solidFill>
              </a:rPr>
              <a:t>Consider implications for future practice.</a:t>
            </a:r>
          </a:p>
          <a:p>
            <a:pPr eaLnBrk="1" hangingPunct="1"/>
            <a:endParaRPr lang="en-GB" altLang="en-US"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2A9C2-4452-198A-BECE-30F838F38012}"/>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A117221F-69DD-96A6-68E7-D646AB5D3110}"/>
              </a:ext>
            </a:extLst>
          </p:cNvPr>
          <p:cNvSpPr>
            <a:spLocks noGrp="1"/>
          </p:cNvSpPr>
          <p:nvPr>
            <p:ph idx="1"/>
          </p:nvPr>
        </p:nvSpPr>
        <p:spPr>
          <a:xfrm>
            <a:off x="522000" y="849599"/>
            <a:ext cx="8100000" cy="5158802"/>
          </a:xfrm>
          <a:solidFill>
            <a:srgbClr val="F9F5E3"/>
          </a:solidFill>
        </p:spPr>
        <p:txBody>
          <a:bodyPr/>
          <a:lstStyle/>
          <a:p>
            <a:pPr marL="0" indent="0" eaLnBrk="1" hangingPunct="1">
              <a:buNone/>
            </a:pPr>
            <a:r>
              <a:rPr lang="en-GB" altLang="en-US" b="1" dirty="0">
                <a:solidFill>
                  <a:srgbClr val="002060"/>
                </a:solidFill>
              </a:rPr>
              <a:t>Why is engagement a social justice issue?</a:t>
            </a:r>
          </a:p>
          <a:p>
            <a:pPr marL="0" indent="0" eaLnBrk="1" hangingPunct="1">
              <a:spcBef>
                <a:spcPts val="1200"/>
              </a:spcBef>
              <a:buNone/>
            </a:pPr>
            <a:r>
              <a:rPr lang="en-GB" altLang="en-US" sz="2400" dirty="0">
                <a:solidFill>
                  <a:srgbClr val="002060"/>
                </a:solidFill>
              </a:rPr>
              <a:t>Wright, Fejzo &amp; Carvalho (2022) argue that:</a:t>
            </a:r>
            <a:endParaRPr lang="en-GB" altLang="en-US" sz="2400" i="1" dirty="0">
              <a:solidFill>
                <a:srgbClr val="002060"/>
              </a:solidFill>
            </a:endParaRPr>
          </a:p>
          <a:p>
            <a:pPr marL="0" indent="0" eaLnBrk="1" hangingPunct="1">
              <a:spcBef>
                <a:spcPts val="1200"/>
              </a:spcBef>
              <a:buNone/>
            </a:pPr>
            <a:r>
              <a:rPr lang="en-GB" altLang="en-US" sz="2400" i="1" dirty="0">
                <a:solidFill>
                  <a:srgbClr val="002060"/>
                </a:solidFill>
              </a:rPr>
              <a:t>“There is some compelling evidence that ‘progressive’ mathematics pedagogy can promote equitable outcomes, whilst enhancing the engagement, enjoyment and conceptual understanding of learners …” </a:t>
            </a:r>
            <a:r>
              <a:rPr lang="en-GB" altLang="en-US" sz="2400" dirty="0">
                <a:solidFill>
                  <a:srgbClr val="002060"/>
                </a:solidFill>
              </a:rPr>
              <a:t>(p.445) </a:t>
            </a:r>
          </a:p>
          <a:p>
            <a:pPr marL="0" indent="0" eaLnBrk="1" hangingPunct="1">
              <a:spcBef>
                <a:spcPts val="1200"/>
              </a:spcBef>
              <a:buNone/>
            </a:pPr>
            <a:r>
              <a:rPr lang="en-GB" altLang="en-US" sz="2400" i="1" dirty="0">
                <a:solidFill>
                  <a:srgbClr val="002060"/>
                </a:solidFill>
              </a:rPr>
              <a:t>“Given Bourdieu’s contention … that working-class students are less likely to accumulate ‘mathematical capital’ and identify themselves as mathematics learners …, increases in students’ engagement with mathematics are seen as essential for addressing the under-performance of disadvantaged students.” </a:t>
            </a:r>
            <a:r>
              <a:rPr lang="en-GB" altLang="en-US" sz="2400" dirty="0">
                <a:solidFill>
                  <a:srgbClr val="002060"/>
                </a:solidFill>
              </a:rPr>
              <a:t>(p.458)</a:t>
            </a:r>
          </a:p>
        </p:txBody>
      </p:sp>
    </p:spTree>
    <p:extLst>
      <p:ext uri="{BB962C8B-B14F-4D97-AF65-F5344CB8AC3E}">
        <p14:creationId xmlns:p14="http://schemas.microsoft.com/office/powerpoint/2010/main" val="654605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397D7-CB87-9E5D-2E6C-6AC6F161E341}"/>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46423BCC-A3A3-215B-48C0-AB277B56B7F8}"/>
              </a:ext>
            </a:extLst>
          </p:cNvPr>
          <p:cNvSpPr>
            <a:spLocks noGrp="1"/>
          </p:cNvSpPr>
          <p:nvPr>
            <p:ph idx="1"/>
          </p:nvPr>
        </p:nvSpPr>
        <p:spPr>
          <a:xfrm>
            <a:off x="522000" y="602686"/>
            <a:ext cx="8100000" cy="5652628"/>
          </a:xfrm>
          <a:solidFill>
            <a:srgbClr val="F9F5E3"/>
          </a:solidFill>
        </p:spPr>
        <p:txBody>
          <a:bodyPr/>
          <a:lstStyle/>
          <a:p>
            <a:pPr marL="0" indent="0" eaLnBrk="1" hangingPunct="1">
              <a:buNone/>
            </a:pPr>
            <a:r>
              <a:rPr lang="en-GB" altLang="en-US" b="1" dirty="0">
                <a:solidFill>
                  <a:srgbClr val="002060"/>
                </a:solidFill>
              </a:rPr>
              <a:t>Discussion</a:t>
            </a:r>
          </a:p>
          <a:p>
            <a:pPr marL="0" indent="0" eaLnBrk="1" hangingPunct="1">
              <a:buNone/>
            </a:pPr>
            <a:r>
              <a:rPr lang="en-GB" altLang="en-US" sz="2400" dirty="0">
                <a:solidFill>
                  <a:srgbClr val="002060"/>
                </a:solidFill>
              </a:rPr>
              <a:t>What do you think might contribute towards the following characteristics of some learners of mathematics …?</a:t>
            </a:r>
          </a:p>
          <a:p>
            <a:pPr eaLnBrk="1" hangingPunct="1"/>
            <a:r>
              <a:rPr lang="en-GB" altLang="en-US" sz="2400" dirty="0">
                <a:solidFill>
                  <a:srgbClr val="002060"/>
                </a:solidFill>
              </a:rPr>
              <a:t>Lack of motivation, interest or enjoyment</a:t>
            </a:r>
          </a:p>
          <a:p>
            <a:pPr eaLnBrk="1" hangingPunct="1"/>
            <a:r>
              <a:rPr lang="en-GB" altLang="en-US" sz="2400" dirty="0">
                <a:solidFill>
                  <a:srgbClr val="002060"/>
                </a:solidFill>
              </a:rPr>
              <a:t>Alienation</a:t>
            </a:r>
          </a:p>
          <a:p>
            <a:pPr eaLnBrk="1" hangingPunct="1"/>
            <a:r>
              <a:rPr lang="en-GB" altLang="en-US" sz="2400" dirty="0">
                <a:solidFill>
                  <a:srgbClr val="002060"/>
                </a:solidFill>
              </a:rPr>
              <a:t>Disengagement and passivity</a:t>
            </a:r>
          </a:p>
          <a:p>
            <a:pPr eaLnBrk="1" hangingPunct="1"/>
            <a:r>
              <a:rPr lang="en-GB" altLang="en-US" sz="2400" dirty="0">
                <a:solidFill>
                  <a:srgbClr val="002060"/>
                </a:solidFill>
              </a:rPr>
              <a:t>Anxiety</a:t>
            </a:r>
          </a:p>
          <a:p>
            <a:pPr eaLnBrk="1" hangingPunct="1"/>
            <a:endParaRPr lang="en-GB" altLang="en-US" sz="1200" dirty="0">
              <a:solidFill>
                <a:srgbClr val="002060"/>
              </a:solidFill>
            </a:endParaRPr>
          </a:p>
          <a:p>
            <a:pPr marL="0" indent="0" eaLnBrk="1" hangingPunct="1">
              <a:buNone/>
            </a:pPr>
            <a:r>
              <a:rPr lang="en-GB" altLang="en-US" sz="2400" dirty="0">
                <a:solidFill>
                  <a:srgbClr val="002060"/>
                </a:solidFill>
              </a:rPr>
              <a:t>In this session we explore some key ideas:</a:t>
            </a:r>
          </a:p>
          <a:p>
            <a:pPr eaLnBrk="1" hangingPunct="1"/>
            <a:r>
              <a:rPr lang="en-GB" altLang="en-US" sz="2400" dirty="0">
                <a:solidFill>
                  <a:srgbClr val="002060"/>
                </a:solidFill>
              </a:rPr>
              <a:t>Learners feel that they and their mathematics matter.</a:t>
            </a:r>
          </a:p>
          <a:p>
            <a:pPr eaLnBrk="1" hangingPunct="1"/>
            <a:r>
              <a:rPr lang="en-GB" altLang="en-US" sz="2400" dirty="0">
                <a:solidFill>
                  <a:srgbClr val="002060"/>
                </a:solidFill>
              </a:rPr>
              <a:t>We need to build a learning community in the classroom where each is responsible for the achievement of all.</a:t>
            </a:r>
          </a:p>
          <a:p>
            <a:pPr eaLnBrk="1" hangingPunct="1"/>
            <a:r>
              <a:rPr lang="en-GB" altLang="en-US" sz="2400" dirty="0">
                <a:solidFill>
                  <a:srgbClr val="002060"/>
                </a:solidFill>
              </a:rPr>
              <a:t>Learning mathematics has meaning and purpose.</a:t>
            </a:r>
          </a:p>
        </p:txBody>
      </p:sp>
    </p:spTree>
    <p:extLst>
      <p:ext uri="{BB962C8B-B14F-4D97-AF65-F5344CB8AC3E}">
        <p14:creationId xmlns:p14="http://schemas.microsoft.com/office/powerpoint/2010/main" val="402143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7" end="7"/>
                                            </p:txEl>
                                          </p:spTgt>
                                        </p:tgtEl>
                                        <p:attrNameLst>
                                          <p:attrName>style.visibility</p:attrName>
                                        </p:attrNameLst>
                                      </p:cBhvr>
                                      <p:to>
                                        <p:strVal val="visible"/>
                                      </p:to>
                                    </p:set>
                                    <p:animEffect transition="in" filter="fade">
                                      <p:cBhvr>
                                        <p:cTn id="7" dur="500"/>
                                        <p:tgtEl>
                                          <p:spTgt spid="6146">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6">
                                            <p:txEl>
                                              <p:pRg st="8" end="8"/>
                                            </p:txEl>
                                          </p:spTgt>
                                        </p:tgtEl>
                                        <p:attrNameLst>
                                          <p:attrName>style.visibility</p:attrName>
                                        </p:attrNameLst>
                                      </p:cBhvr>
                                      <p:to>
                                        <p:strVal val="visible"/>
                                      </p:to>
                                    </p:set>
                                    <p:animEffect transition="in" filter="fade">
                                      <p:cBhvr>
                                        <p:cTn id="10" dur="500"/>
                                        <p:tgtEl>
                                          <p:spTgt spid="6146">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146">
                                            <p:txEl>
                                              <p:pRg st="9" end="9"/>
                                            </p:txEl>
                                          </p:spTgt>
                                        </p:tgtEl>
                                        <p:attrNameLst>
                                          <p:attrName>style.visibility</p:attrName>
                                        </p:attrNameLst>
                                      </p:cBhvr>
                                      <p:to>
                                        <p:strVal val="visible"/>
                                      </p:to>
                                    </p:set>
                                    <p:animEffect transition="in" filter="fade">
                                      <p:cBhvr>
                                        <p:cTn id="13" dur="500"/>
                                        <p:tgtEl>
                                          <p:spTgt spid="6146">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146">
                                            <p:txEl>
                                              <p:pRg st="10" end="10"/>
                                            </p:txEl>
                                          </p:spTgt>
                                        </p:tgtEl>
                                        <p:attrNameLst>
                                          <p:attrName>style.visibility</p:attrName>
                                        </p:attrNameLst>
                                      </p:cBhvr>
                                      <p:to>
                                        <p:strVal val="visible"/>
                                      </p:to>
                                    </p:set>
                                    <p:animEffect transition="in" filter="fade">
                                      <p:cBhvr>
                                        <p:cTn id="16" dur="500"/>
                                        <p:tgtEl>
                                          <p:spTgt spid="614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D4495-A6F2-E101-D96D-0EA9BAAEAEF6}"/>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F2202B8-B3AF-9F17-776E-DE0370CC45BA}"/>
              </a:ext>
            </a:extLst>
          </p:cNvPr>
          <p:cNvSpPr>
            <a:spLocks noGrp="1"/>
          </p:cNvSpPr>
          <p:nvPr>
            <p:ph idx="1"/>
          </p:nvPr>
        </p:nvSpPr>
        <p:spPr>
          <a:xfrm>
            <a:off x="522000" y="584684"/>
            <a:ext cx="8100000" cy="5688632"/>
          </a:xfrm>
          <a:solidFill>
            <a:srgbClr val="F9F5E3"/>
          </a:solidFill>
        </p:spPr>
        <p:txBody>
          <a:bodyPr/>
          <a:lstStyle/>
          <a:p>
            <a:pPr marL="0" indent="0" eaLnBrk="1" hangingPunct="1">
              <a:buNone/>
            </a:pPr>
            <a:r>
              <a:rPr lang="en-GB" altLang="en-US" b="1" dirty="0">
                <a:solidFill>
                  <a:srgbClr val="002060"/>
                </a:solidFill>
              </a:rPr>
              <a:t>Counting Together</a:t>
            </a:r>
          </a:p>
          <a:p>
            <a:pPr marL="0" indent="0" eaLnBrk="1" hangingPunct="1">
              <a:buNone/>
            </a:pPr>
            <a:r>
              <a:rPr lang="en-GB" altLang="en-US" sz="2200" dirty="0">
                <a:solidFill>
                  <a:srgbClr val="002060"/>
                </a:solidFill>
              </a:rPr>
              <a:t>Altogether count to 12.</a:t>
            </a:r>
          </a:p>
          <a:p>
            <a:pPr marL="0" indent="0" eaLnBrk="1" hangingPunct="1">
              <a:buNone/>
            </a:pPr>
            <a:r>
              <a:rPr lang="en-GB" altLang="en-US" sz="2200" dirty="0">
                <a:solidFill>
                  <a:srgbClr val="002060"/>
                </a:solidFill>
              </a:rPr>
              <a:t>Repeat with everyone raising</a:t>
            </a:r>
            <a:br>
              <a:rPr lang="en-GB" altLang="en-US" sz="2200" dirty="0">
                <a:solidFill>
                  <a:srgbClr val="002060"/>
                </a:solidFill>
              </a:rPr>
            </a:br>
            <a:r>
              <a:rPr lang="en-GB" altLang="en-US" sz="2200" dirty="0">
                <a:solidFill>
                  <a:srgbClr val="002060"/>
                </a:solidFill>
              </a:rPr>
              <a:t>hands on the multiples of 2. </a:t>
            </a:r>
          </a:p>
          <a:p>
            <a:pPr marL="0" indent="0" eaLnBrk="1" hangingPunct="1">
              <a:buNone/>
            </a:pPr>
            <a:r>
              <a:rPr lang="en-GB" altLang="en-US" sz="2200" dirty="0">
                <a:solidFill>
                  <a:srgbClr val="002060"/>
                </a:solidFill>
              </a:rPr>
              <a:t>Repeat with multiples of 3. </a:t>
            </a:r>
          </a:p>
          <a:p>
            <a:pPr marL="0" indent="0" eaLnBrk="1" hangingPunct="1">
              <a:buNone/>
            </a:pPr>
            <a:r>
              <a:rPr lang="en-GB" altLang="en-US" sz="2200" dirty="0">
                <a:solidFill>
                  <a:srgbClr val="002060"/>
                </a:solidFill>
              </a:rPr>
              <a:t>Repeat again with half the group </a:t>
            </a:r>
            <a:br>
              <a:rPr lang="en-GB" altLang="en-US" sz="2200" dirty="0">
                <a:solidFill>
                  <a:srgbClr val="002060"/>
                </a:solidFill>
              </a:rPr>
            </a:br>
            <a:r>
              <a:rPr lang="en-GB" altLang="en-US" sz="2200" dirty="0">
                <a:solidFill>
                  <a:srgbClr val="002060"/>
                </a:solidFill>
              </a:rPr>
              <a:t>raising hands on 2 and half on 3. </a:t>
            </a:r>
          </a:p>
          <a:p>
            <a:pPr marL="0" indent="0" eaLnBrk="1" hangingPunct="1">
              <a:buNone/>
            </a:pPr>
            <a:r>
              <a:rPr lang="en-GB" altLang="en-US" sz="2200" dirty="0">
                <a:solidFill>
                  <a:srgbClr val="002060"/>
                </a:solidFill>
              </a:rPr>
              <a:t>Discuss: </a:t>
            </a:r>
            <a:r>
              <a:rPr lang="en-GB" altLang="en-US" sz="2200" i="1" dirty="0">
                <a:solidFill>
                  <a:srgbClr val="002060"/>
                </a:solidFill>
              </a:rPr>
              <a:t>What do you notice?</a:t>
            </a:r>
          </a:p>
          <a:p>
            <a:pPr marL="0" indent="0" eaLnBrk="1" hangingPunct="1">
              <a:buNone/>
            </a:pPr>
            <a:r>
              <a:rPr lang="en-GB" altLang="en-US" sz="2200" dirty="0">
                <a:solidFill>
                  <a:srgbClr val="002060"/>
                </a:solidFill>
              </a:rPr>
              <a:t>Count to 60. This time a third of the group raise hands on multiples of 2, a third on 3, and a third on 5.</a:t>
            </a:r>
          </a:p>
          <a:p>
            <a:pPr marL="0" indent="0" eaLnBrk="1" hangingPunct="1">
              <a:buNone/>
            </a:pPr>
            <a:r>
              <a:rPr lang="en-GB" altLang="en-US" sz="2200" dirty="0">
                <a:solidFill>
                  <a:srgbClr val="002060"/>
                </a:solidFill>
              </a:rPr>
              <a:t>Discuss with your neighbour: </a:t>
            </a:r>
            <a:br>
              <a:rPr lang="en-GB" altLang="en-US" sz="2200" dirty="0">
                <a:solidFill>
                  <a:srgbClr val="002060"/>
                </a:solidFill>
              </a:rPr>
            </a:br>
            <a:r>
              <a:rPr lang="en-GB" altLang="en-US" sz="2200" i="1" dirty="0">
                <a:solidFill>
                  <a:srgbClr val="002060"/>
                </a:solidFill>
              </a:rPr>
              <a:t>How many times did we all raise together?</a:t>
            </a:r>
          </a:p>
          <a:p>
            <a:pPr marL="0" indent="0" eaLnBrk="1" hangingPunct="1">
              <a:buNone/>
            </a:pPr>
            <a:r>
              <a:rPr lang="en-GB" altLang="en-US" sz="2200" i="1" dirty="0">
                <a:solidFill>
                  <a:srgbClr val="002060"/>
                </a:solidFill>
              </a:rPr>
              <a:t>If we counted in 3s, 4s and 5s, when would we first be altogether?</a:t>
            </a:r>
          </a:p>
          <a:p>
            <a:pPr marL="0" indent="0" eaLnBrk="1" hangingPunct="1">
              <a:buNone/>
            </a:pPr>
            <a:r>
              <a:rPr lang="en-GB" altLang="en-US" sz="2200" dirty="0">
                <a:solidFill>
                  <a:srgbClr val="002060"/>
                </a:solidFill>
              </a:rPr>
              <a:t>Relate your discussions to </a:t>
            </a:r>
            <a:r>
              <a:rPr lang="en-GB" altLang="en-US" sz="2200" i="1" dirty="0">
                <a:solidFill>
                  <a:srgbClr val="002060"/>
                </a:solidFill>
              </a:rPr>
              <a:t>common multiples</a:t>
            </a:r>
            <a:r>
              <a:rPr lang="en-GB" altLang="en-US" sz="2200" dirty="0">
                <a:solidFill>
                  <a:srgbClr val="002060"/>
                </a:solidFill>
              </a:rPr>
              <a:t>.</a:t>
            </a:r>
          </a:p>
        </p:txBody>
      </p:sp>
      <p:pic>
        <p:nvPicPr>
          <p:cNvPr id="2" name="Picture 1">
            <a:extLst>
              <a:ext uri="{FF2B5EF4-FFF2-40B4-BE49-F238E27FC236}">
                <a16:creationId xmlns:a16="http://schemas.microsoft.com/office/drawing/2014/main" id="{21300B86-F25C-9EFC-A79F-0420744330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16016" y="1340768"/>
            <a:ext cx="3495646" cy="2328424"/>
          </a:xfrm>
          <a:prstGeom prst="rect">
            <a:avLst/>
          </a:prstGeom>
        </p:spPr>
      </p:pic>
    </p:spTree>
    <p:extLst>
      <p:ext uri="{BB962C8B-B14F-4D97-AF65-F5344CB8AC3E}">
        <p14:creationId xmlns:p14="http://schemas.microsoft.com/office/powerpoint/2010/main" val="236808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2" end="2"/>
                                            </p:txEl>
                                          </p:spTgt>
                                        </p:tgtEl>
                                        <p:attrNameLst>
                                          <p:attrName>style.visibility</p:attrName>
                                        </p:attrNameLst>
                                      </p:cBhvr>
                                      <p:to>
                                        <p:strVal val="visible"/>
                                      </p:to>
                                    </p:set>
                                    <p:animEffect transition="in" filter="fade">
                                      <p:cBhvr>
                                        <p:cTn id="7" dur="500"/>
                                        <p:tgtEl>
                                          <p:spTgt spid="614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3" end="3"/>
                                            </p:txEl>
                                          </p:spTgt>
                                        </p:tgtEl>
                                        <p:attrNameLst>
                                          <p:attrName>style.visibility</p:attrName>
                                        </p:attrNameLst>
                                      </p:cBhvr>
                                      <p:to>
                                        <p:strVal val="visible"/>
                                      </p:to>
                                    </p:set>
                                    <p:animEffect transition="in" filter="fade">
                                      <p:cBhvr>
                                        <p:cTn id="12" dur="500"/>
                                        <p:tgtEl>
                                          <p:spTgt spid="614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xEl>
                                              <p:pRg st="4" end="4"/>
                                            </p:txEl>
                                          </p:spTgt>
                                        </p:tgtEl>
                                        <p:attrNameLst>
                                          <p:attrName>style.visibility</p:attrName>
                                        </p:attrNameLst>
                                      </p:cBhvr>
                                      <p:to>
                                        <p:strVal val="visible"/>
                                      </p:to>
                                    </p:set>
                                    <p:animEffect transition="in" filter="fade">
                                      <p:cBhvr>
                                        <p:cTn id="17" dur="500"/>
                                        <p:tgtEl>
                                          <p:spTgt spid="614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46">
                                            <p:txEl>
                                              <p:pRg st="5" end="5"/>
                                            </p:txEl>
                                          </p:spTgt>
                                        </p:tgtEl>
                                        <p:attrNameLst>
                                          <p:attrName>style.visibility</p:attrName>
                                        </p:attrNameLst>
                                      </p:cBhvr>
                                      <p:to>
                                        <p:strVal val="visible"/>
                                      </p:to>
                                    </p:set>
                                    <p:animEffect transition="in" filter="fade">
                                      <p:cBhvr>
                                        <p:cTn id="22" dur="500"/>
                                        <p:tgtEl>
                                          <p:spTgt spid="614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46">
                                            <p:txEl>
                                              <p:pRg st="6" end="6"/>
                                            </p:txEl>
                                          </p:spTgt>
                                        </p:tgtEl>
                                        <p:attrNameLst>
                                          <p:attrName>style.visibility</p:attrName>
                                        </p:attrNameLst>
                                      </p:cBhvr>
                                      <p:to>
                                        <p:strVal val="visible"/>
                                      </p:to>
                                    </p:set>
                                    <p:animEffect transition="in" filter="fade">
                                      <p:cBhvr>
                                        <p:cTn id="27" dur="500"/>
                                        <p:tgtEl>
                                          <p:spTgt spid="614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146">
                                            <p:txEl>
                                              <p:pRg st="7" end="7"/>
                                            </p:txEl>
                                          </p:spTgt>
                                        </p:tgtEl>
                                        <p:attrNameLst>
                                          <p:attrName>style.visibility</p:attrName>
                                        </p:attrNameLst>
                                      </p:cBhvr>
                                      <p:to>
                                        <p:strVal val="visible"/>
                                      </p:to>
                                    </p:set>
                                    <p:animEffect transition="in" filter="fade">
                                      <p:cBhvr>
                                        <p:cTn id="32" dur="500"/>
                                        <p:tgtEl>
                                          <p:spTgt spid="6146">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146">
                                            <p:txEl>
                                              <p:pRg st="8" end="8"/>
                                            </p:txEl>
                                          </p:spTgt>
                                        </p:tgtEl>
                                        <p:attrNameLst>
                                          <p:attrName>style.visibility</p:attrName>
                                        </p:attrNameLst>
                                      </p:cBhvr>
                                      <p:to>
                                        <p:strVal val="visible"/>
                                      </p:to>
                                    </p:set>
                                    <p:animEffect transition="in" filter="fade">
                                      <p:cBhvr>
                                        <p:cTn id="37" dur="500"/>
                                        <p:tgtEl>
                                          <p:spTgt spid="6146">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6146">
                                            <p:txEl>
                                              <p:pRg st="9" end="9"/>
                                            </p:txEl>
                                          </p:spTgt>
                                        </p:tgtEl>
                                        <p:attrNameLst>
                                          <p:attrName>style.visibility</p:attrName>
                                        </p:attrNameLst>
                                      </p:cBhvr>
                                      <p:to>
                                        <p:strVal val="visible"/>
                                      </p:to>
                                    </p:set>
                                    <p:animEffect transition="in" filter="fade">
                                      <p:cBhvr>
                                        <p:cTn id="40" dur="500"/>
                                        <p:tgtEl>
                                          <p:spTgt spid="614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36CE3-E26D-A012-CA28-A59E09D18E1C}"/>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3D07183B-EFBD-9232-832B-AAF5FDEC4DA2}"/>
              </a:ext>
            </a:extLst>
          </p:cNvPr>
          <p:cNvSpPr>
            <a:spLocks noGrp="1"/>
          </p:cNvSpPr>
          <p:nvPr>
            <p:ph idx="1"/>
          </p:nvPr>
        </p:nvSpPr>
        <p:spPr>
          <a:xfrm>
            <a:off x="522000" y="782706"/>
            <a:ext cx="8100000" cy="5292588"/>
          </a:xfrm>
          <a:solidFill>
            <a:srgbClr val="F9F5E3"/>
          </a:solidFill>
        </p:spPr>
        <p:txBody>
          <a:bodyPr/>
          <a:lstStyle/>
          <a:p>
            <a:pPr marL="0" indent="0" eaLnBrk="1" hangingPunct="1">
              <a:buNone/>
            </a:pPr>
            <a:r>
              <a:rPr lang="en-GB" altLang="en-US" b="1" dirty="0">
                <a:solidFill>
                  <a:srgbClr val="002060"/>
                </a:solidFill>
              </a:rPr>
              <a:t>Counting Together</a:t>
            </a:r>
          </a:p>
          <a:p>
            <a:pPr marL="0" indent="0" eaLnBrk="1" hangingPunct="1">
              <a:buNone/>
            </a:pPr>
            <a:r>
              <a:rPr lang="en-GB" altLang="en-US" sz="2400" dirty="0">
                <a:solidFill>
                  <a:srgbClr val="002060"/>
                </a:solidFill>
              </a:rPr>
              <a:t>Discuss:</a:t>
            </a:r>
          </a:p>
          <a:p>
            <a:pPr eaLnBrk="1" hangingPunct="1"/>
            <a:r>
              <a:rPr lang="en-GB" altLang="en-US" sz="2400" i="1" dirty="0">
                <a:solidFill>
                  <a:srgbClr val="002060"/>
                </a:solidFill>
              </a:rPr>
              <a:t>How easy was it to all count together?</a:t>
            </a:r>
          </a:p>
          <a:p>
            <a:pPr eaLnBrk="1" hangingPunct="1"/>
            <a:r>
              <a:rPr lang="en-GB" altLang="en-US" sz="2400" i="1" dirty="0">
                <a:solidFill>
                  <a:srgbClr val="002060"/>
                </a:solidFill>
              </a:rPr>
              <a:t>Did you get better at it?</a:t>
            </a:r>
          </a:p>
          <a:p>
            <a:pPr eaLnBrk="1" hangingPunct="1"/>
            <a:r>
              <a:rPr lang="en-GB" altLang="en-US" sz="2400" i="1" dirty="0">
                <a:solidFill>
                  <a:srgbClr val="002060"/>
                </a:solidFill>
              </a:rPr>
              <a:t>How did you feel during the activity?</a:t>
            </a:r>
          </a:p>
          <a:p>
            <a:pPr eaLnBrk="1" hangingPunct="1"/>
            <a:r>
              <a:rPr lang="en-GB" altLang="en-US" sz="2400" i="1" dirty="0">
                <a:solidFill>
                  <a:srgbClr val="002060"/>
                </a:solidFill>
              </a:rPr>
              <a:t>Why did everyone have to be involved?</a:t>
            </a:r>
          </a:p>
          <a:p>
            <a:pPr marL="0" indent="0" eaLnBrk="1" hangingPunct="1">
              <a:buNone/>
            </a:pPr>
            <a:endParaRPr lang="en-GB" altLang="en-US" sz="2200" dirty="0">
              <a:solidFill>
                <a:srgbClr val="002060"/>
              </a:solidFill>
            </a:endParaRPr>
          </a:p>
          <a:p>
            <a:pPr marL="0" indent="0" eaLnBrk="1" hangingPunct="1">
              <a:buNone/>
            </a:pPr>
            <a:r>
              <a:rPr lang="en-GB" altLang="en-US" sz="2200" dirty="0">
                <a:solidFill>
                  <a:srgbClr val="002060"/>
                </a:solidFill>
              </a:rPr>
              <a:t>This activity and the following activity come from a set of four activities taken from the </a:t>
            </a:r>
            <a:r>
              <a:rPr lang="en-GB" altLang="en-US" sz="2200" dirty="0" err="1">
                <a:solidFill>
                  <a:srgbClr val="002060"/>
                </a:solidFill>
              </a:rPr>
              <a:t>PiCaM</a:t>
            </a:r>
            <a:r>
              <a:rPr lang="en-GB" altLang="en-US" sz="2200" dirty="0">
                <a:solidFill>
                  <a:srgbClr val="002060"/>
                </a:solidFill>
              </a:rPr>
              <a:t> Project’s </a:t>
            </a:r>
            <a:r>
              <a:rPr lang="en-GB" altLang="en-US" sz="2200" dirty="0">
                <a:solidFill>
                  <a:srgbClr val="002060"/>
                </a:solidFill>
                <a:hlinkClick r:id="rId3"/>
              </a:rPr>
              <a:t>Mathematical Bodies </a:t>
            </a:r>
            <a:r>
              <a:rPr lang="en-GB" altLang="en-US" sz="2200" dirty="0">
                <a:solidFill>
                  <a:srgbClr val="002060"/>
                </a:solidFill>
              </a:rPr>
              <a:t>resource, designed to build a learning group where everybody matters, and everyone has an equal role to play. They offer an embodied experience of multiples and factors, common multiples, primes and co-primes.</a:t>
            </a:r>
          </a:p>
        </p:txBody>
      </p:sp>
      <p:pic>
        <p:nvPicPr>
          <p:cNvPr id="2" name="Picture 1">
            <a:extLst>
              <a:ext uri="{FF2B5EF4-FFF2-40B4-BE49-F238E27FC236}">
                <a16:creationId xmlns:a16="http://schemas.microsoft.com/office/drawing/2014/main" id="{FD641A54-79D3-12D7-420F-77687F47538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84168" y="1700808"/>
            <a:ext cx="2379243" cy="1584796"/>
          </a:xfrm>
          <a:prstGeom prst="rect">
            <a:avLst/>
          </a:prstGeom>
        </p:spPr>
      </p:pic>
    </p:spTree>
    <p:extLst>
      <p:ext uri="{BB962C8B-B14F-4D97-AF65-F5344CB8AC3E}">
        <p14:creationId xmlns:p14="http://schemas.microsoft.com/office/powerpoint/2010/main" val="447882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A1472-6B18-B492-1DC7-560941F1716E}"/>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F20DE53-53FD-7D37-570B-3F0DCEDED971}"/>
              </a:ext>
            </a:extLst>
          </p:cNvPr>
          <p:cNvSpPr>
            <a:spLocks noGrp="1"/>
          </p:cNvSpPr>
          <p:nvPr>
            <p:ph idx="1"/>
          </p:nvPr>
        </p:nvSpPr>
        <p:spPr>
          <a:xfrm>
            <a:off x="522000" y="584684"/>
            <a:ext cx="8100000" cy="5688632"/>
          </a:xfrm>
          <a:solidFill>
            <a:srgbClr val="F9F5E3"/>
          </a:solidFill>
        </p:spPr>
        <p:txBody>
          <a:bodyPr/>
          <a:lstStyle/>
          <a:p>
            <a:pPr marL="0" indent="0" eaLnBrk="1" hangingPunct="1">
              <a:buNone/>
            </a:pPr>
            <a:r>
              <a:rPr lang="en-GB" altLang="en-US" b="1" dirty="0">
                <a:solidFill>
                  <a:srgbClr val="002060"/>
                </a:solidFill>
              </a:rPr>
              <a:t>Throwing the String (or Wool)</a:t>
            </a:r>
          </a:p>
          <a:p>
            <a:pPr marL="0" indent="0" eaLnBrk="1" hangingPunct="1">
              <a:buNone/>
            </a:pPr>
            <a:r>
              <a:rPr lang="en-GB" altLang="en-US" sz="2400" dirty="0">
                <a:solidFill>
                  <a:srgbClr val="002060"/>
                </a:solidFill>
              </a:rPr>
              <a:t>Sit in a circle so that you can all </a:t>
            </a:r>
            <a:br>
              <a:rPr lang="en-GB" altLang="en-US" sz="2400" dirty="0">
                <a:solidFill>
                  <a:srgbClr val="002060"/>
                </a:solidFill>
              </a:rPr>
            </a:br>
            <a:r>
              <a:rPr lang="en-GB" altLang="en-US" sz="2400" dirty="0">
                <a:solidFill>
                  <a:srgbClr val="002060"/>
                </a:solidFill>
              </a:rPr>
              <a:t>see each other clearly.</a:t>
            </a:r>
          </a:p>
          <a:p>
            <a:pPr eaLnBrk="1" hangingPunct="1"/>
            <a:r>
              <a:rPr lang="en-GB" altLang="en-US" sz="2400" dirty="0">
                <a:solidFill>
                  <a:srgbClr val="002060"/>
                </a:solidFill>
              </a:rPr>
              <a:t>One person starts with the string.</a:t>
            </a:r>
          </a:p>
          <a:p>
            <a:pPr eaLnBrk="1" hangingPunct="1"/>
            <a:r>
              <a:rPr lang="en-GB" altLang="en-US" sz="2400" dirty="0">
                <a:solidFill>
                  <a:srgbClr val="002060"/>
                </a:solidFill>
              </a:rPr>
              <a:t>Count on 3 people clockwise </a:t>
            </a:r>
            <a:br>
              <a:rPr lang="en-GB" altLang="en-US" sz="2400" dirty="0">
                <a:solidFill>
                  <a:srgbClr val="002060"/>
                </a:solidFill>
              </a:rPr>
            </a:br>
            <a:r>
              <a:rPr lang="en-GB" altLang="en-US" sz="2400" dirty="0">
                <a:solidFill>
                  <a:srgbClr val="002060"/>
                </a:solidFill>
              </a:rPr>
              <a:t>from where you are standing. </a:t>
            </a:r>
          </a:p>
          <a:p>
            <a:pPr eaLnBrk="1" hangingPunct="1"/>
            <a:r>
              <a:rPr lang="en-GB" altLang="en-US" sz="2400" dirty="0">
                <a:solidFill>
                  <a:srgbClr val="002060"/>
                </a:solidFill>
              </a:rPr>
              <a:t>Keep hold of the end of the string </a:t>
            </a:r>
            <a:br>
              <a:rPr lang="en-GB" altLang="en-US" sz="2400" dirty="0">
                <a:solidFill>
                  <a:srgbClr val="002060"/>
                </a:solidFill>
              </a:rPr>
            </a:br>
            <a:r>
              <a:rPr lang="en-GB" altLang="en-US" sz="2400" dirty="0">
                <a:solidFill>
                  <a:srgbClr val="002060"/>
                </a:solidFill>
              </a:rPr>
              <a:t>and throw the ball to that person.</a:t>
            </a:r>
          </a:p>
          <a:p>
            <a:pPr eaLnBrk="1" hangingPunct="1"/>
            <a:r>
              <a:rPr lang="en-GB" altLang="en-US" sz="2400" dirty="0">
                <a:solidFill>
                  <a:srgbClr val="002060"/>
                </a:solidFill>
              </a:rPr>
              <a:t>Continue until the first person has </a:t>
            </a:r>
            <a:br>
              <a:rPr lang="en-GB" altLang="en-US" sz="2400" dirty="0">
                <a:solidFill>
                  <a:srgbClr val="002060"/>
                </a:solidFill>
              </a:rPr>
            </a:br>
            <a:r>
              <a:rPr lang="en-GB" altLang="en-US" sz="2400" dirty="0">
                <a:solidFill>
                  <a:srgbClr val="002060"/>
                </a:solidFill>
              </a:rPr>
              <a:t>the ball back again.</a:t>
            </a:r>
          </a:p>
          <a:p>
            <a:pPr eaLnBrk="1" hangingPunct="1"/>
            <a:r>
              <a:rPr lang="en-GB" altLang="en-US" sz="2400" i="1" dirty="0">
                <a:solidFill>
                  <a:srgbClr val="002060"/>
                </a:solidFill>
              </a:rPr>
              <a:t>What shape have you made?</a:t>
            </a:r>
          </a:p>
          <a:p>
            <a:pPr eaLnBrk="1" hangingPunct="1"/>
            <a:r>
              <a:rPr lang="en-GB" altLang="en-US" sz="2400" i="1" dirty="0">
                <a:solidFill>
                  <a:srgbClr val="002060"/>
                </a:solidFill>
              </a:rPr>
              <a:t>Why did the string not go to </a:t>
            </a:r>
            <a:br>
              <a:rPr lang="en-GB" altLang="en-US" sz="2400" i="1" dirty="0">
                <a:solidFill>
                  <a:srgbClr val="002060"/>
                </a:solidFill>
              </a:rPr>
            </a:br>
            <a:r>
              <a:rPr lang="en-GB" altLang="en-US" sz="2400" i="1" dirty="0">
                <a:solidFill>
                  <a:srgbClr val="002060"/>
                </a:solidFill>
              </a:rPr>
              <a:t>everyone?</a:t>
            </a:r>
          </a:p>
          <a:p>
            <a:pPr eaLnBrk="1" hangingPunct="1"/>
            <a:endParaRPr lang="en-GB" altLang="en-US" dirty="0">
              <a:solidFill>
                <a:srgbClr val="002060"/>
              </a:solidFill>
            </a:endParaRPr>
          </a:p>
        </p:txBody>
      </p:sp>
      <p:pic>
        <p:nvPicPr>
          <p:cNvPr id="2" name="Picture 1" descr="White ball of yarn thread on a dark wooden surface">
            <a:extLst>
              <a:ext uri="{FF2B5EF4-FFF2-40B4-BE49-F238E27FC236}">
                <a16:creationId xmlns:a16="http://schemas.microsoft.com/office/drawing/2014/main" id="{0DC428CC-4EC5-9F4C-4445-71DF1E6307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64088" y="1268760"/>
            <a:ext cx="3039849" cy="2232248"/>
          </a:xfrm>
          <a:prstGeom prst="rect">
            <a:avLst/>
          </a:prstGeom>
        </p:spPr>
      </p:pic>
      <p:sp>
        <p:nvSpPr>
          <p:cNvPr id="4" name="TextBox 3">
            <a:extLst>
              <a:ext uri="{FF2B5EF4-FFF2-40B4-BE49-F238E27FC236}">
                <a16:creationId xmlns:a16="http://schemas.microsoft.com/office/drawing/2014/main" id="{CCA3CF36-7B9E-E33F-F573-CE9BD86906FE}"/>
              </a:ext>
            </a:extLst>
          </p:cNvPr>
          <p:cNvSpPr txBox="1"/>
          <p:nvPr/>
        </p:nvSpPr>
        <p:spPr>
          <a:xfrm>
            <a:off x="5508104" y="4061971"/>
            <a:ext cx="2967841" cy="2031325"/>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This activity is taken from the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Arial" panose="020B0604020202020204" pitchFamily="34" charset="0"/>
              </a:rPr>
              <a:t>PiCaM</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 ‘Mathematical Bodies’ resource: </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hlinkClick r:id="rId4"/>
              </a:rPr>
              <a:t>http://www.citizenship-and-mathematics.eu/media/en_mathematical_bodies_final.pdf</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 </a:t>
            </a:r>
          </a:p>
        </p:txBody>
      </p:sp>
    </p:spTree>
    <p:extLst>
      <p:ext uri="{BB962C8B-B14F-4D97-AF65-F5344CB8AC3E}">
        <p14:creationId xmlns:p14="http://schemas.microsoft.com/office/powerpoint/2010/main" val="1333168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88BF2-EC7D-49A1-E5A6-4A4880567E79}"/>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67F75B5B-20C9-6153-EB95-3439DCDD00AC}"/>
              </a:ext>
            </a:extLst>
          </p:cNvPr>
          <p:cNvSpPr>
            <a:spLocks noGrp="1"/>
          </p:cNvSpPr>
          <p:nvPr>
            <p:ph idx="1"/>
          </p:nvPr>
        </p:nvSpPr>
        <p:spPr>
          <a:xfrm>
            <a:off x="522000" y="1021319"/>
            <a:ext cx="8100000" cy="4815361"/>
          </a:xfrm>
          <a:solidFill>
            <a:srgbClr val="F9F5E3"/>
          </a:solidFill>
        </p:spPr>
        <p:txBody>
          <a:bodyPr/>
          <a:lstStyle/>
          <a:p>
            <a:pPr marL="0" indent="0" eaLnBrk="1" hangingPunct="1">
              <a:buNone/>
            </a:pPr>
            <a:r>
              <a:rPr lang="en-GB" altLang="en-US" b="1" dirty="0">
                <a:solidFill>
                  <a:srgbClr val="002060"/>
                </a:solidFill>
              </a:rPr>
              <a:t>Throwing the String</a:t>
            </a:r>
          </a:p>
          <a:p>
            <a:pPr marL="0" indent="0" eaLnBrk="1" hangingPunct="1">
              <a:buNone/>
            </a:pPr>
            <a:r>
              <a:rPr lang="en-GB" altLang="en-US" sz="2400" dirty="0">
                <a:solidFill>
                  <a:srgbClr val="002060"/>
                </a:solidFill>
              </a:rPr>
              <a:t>Discuss:</a:t>
            </a:r>
          </a:p>
          <a:p>
            <a:pPr eaLnBrk="1" hangingPunct="1"/>
            <a:r>
              <a:rPr lang="en-GB" altLang="en-US" sz="2400" i="1" dirty="0">
                <a:solidFill>
                  <a:srgbClr val="002060"/>
                </a:solidFill>
              </a:rPr>
              <a:t>How can we change the </a:t>
            </a:r>
            <a:br>
              <a:rPr lang="en-GB" altLang="en-US" sz="2400" i="1" dirty="0">
                <a:solidFill>
                  <a:srgbClr val="002060"/>
                </a:solidFill>
              </a:rPr>
            </a:br>
            <a:r>
              <a:rPr lang="en-GB" altLang="en-US" sz="2400" i="1" dirty="0">
                <a:solidFill>
                  <a:srgbClr val="002060"/>
                </a:solidFill>
              </a:rPr>
              <a:t>counting on number so that</a:t>
            </a:r>
            <a:br>
              <a:rPr lang="en-GB" altLang="en-US" sz="2400" i="1" dirty="0">
                <a:solidFill>
                  <a:srgbClr val="002060"/>
                </a:solidFill>
              </a:rPr>
            </a:br>
            <a:r>
              <a:rPr lang="en-GB" altLang="en-US" sz="2400" i="1" dirty="0">
                <a:solidFill>
                  <a:srgbClr val="002060"/>
                </a:solidFill>
              </a:rPr>
              <a:t>everyone gets a turn?</a:t>
            </a:r>
          </a:p>
          <a:p>
            <a:pPr eaLnBrk="1" hangingPunct="1"/>
            <a:r>
              <a:rPr lang="en-GB" altLang="en-US" sz="2400" i="1" dirty="0">
                <a:solidFill>
                  <a:srgbClr val="002060"/>
                </a:solidFill>
              </a:rPr>
              <a:t>How many different ways can</a:t>
            </a:r>
            <a:br>
              <a:rPr lang="en-GB" altLang="en-US" sz="2400" i="1" dirty="0">
                <a:solidFill>
                  <a:srgbClr val="002060"/>
                </a:solidFill>
              </a:rPr>
            </a:br>
            <a:r>
              <a:rPr lang="en-GB" altLang="en-US" sz="2400" i="1" dirty="0">
                <a:solidFill>
                  <a:srgbClr val="002060"/>
                </a:solidFill>
              </a:rPr>
              <a:t>we do this?</a:t>
            </a:r>
          </a:p>
          <a:p>
            <a:pPr eaLnBrk="1" hangingPunct="1"/>
            <a:r>
              <a:rPr lang="en-GB" altLang="en-US" sz="2400" i="1" dirty="0">
                <a:solidFill>
                  <a:srgbClr val="002060"/>
                </a:solidFill>
              </a:rPr>
              <a:t>What shapes can we make?</a:t>
            </a:r>
          </a:p>
          <a:p>
            <a:pPr eaLnBrk="1" hangingPunct="1"/>
            <a:r>
              <a:rPr lang="en-GB" altLang="en-US" sz="2400" i="1" dirty="0">
                <a:solidFill>
                  <a:srgbClr val="002060"/>
                </a:solidFill>
              </a:rPr>
              <a:t>What conjectures can we make?</a:t>
            </a:r>
          </a:p>
          <a:p>
            <a:pPr eaLnBrk="1" hangingPunct="1"/>
            <a:r>
              <a:rPr lang="en-GB" altLang="en-US" sz="2400" i="1" dirty="0">
                <a:solidFill>
                  <a:srgbClr val="002060"/>
                </a:solidFill>
              </a:rPr>
              <a:t>How can we test them?</a:t>
            </a:r>
          </a:p>
          <a:p>
            <a:pPr eaLnBrk="1" hangingPunct="1"/>
            <a:r>
              <a:rPr lang="en-GB" altLang="en-US" sz="2400" i="1" dirty="0">
                <a:solidFill>
                  <a:srgbClr val="002060"/>
                </a:solidFill>
              </a:rPr>
              <a:t>How can we explain them?</a:t>
            </a:r>
          </a:p>
          <a:p>
            <a:pPr eaLnBrk="1" hangingPunct="1"/>
            <a:endParaRPr lang="en-GB" altLang="en-US" dirty="0">
              <a:solidFill>
                <a:srgbClr val="002060"/>
              </a:solidFill>
            </a:endParaRPr>
          </a:p>
        </p:txBody>
      </p:sp>
      <p:pic>
        <p:nvPicPr>
          <p:cNvPr id="2" name="Picture 1" descr="White ball of yarn thread on a dark wooden surface">
            <a:extLst>
              <a:ext uri="{FF2B5EF4-FFF2-40B4-BE49-F238E27FC236}">
                <a16:creationId xmlns:a16="http://schemas.microsoft.com/office/drawing/2014/main" id="{540B366D-3D79-968B-88E7-41E7780F4B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20072" y="1916832"/>
            <a:ext cx="3221339" cy="2365521"/>
          </a:xfrm>
          <a:prstGeom prst="rect">
            <a:avLst/>
          </a:prstGeom>
        </p:spPr>
      </p:pic>
    </p:spTree>
    <p:extLst>
      <p:ext uri="{BB962C8B-B14F-4D97-AF65-F5344CB8AC3E}">
        <p14:creationId xmlns:p14="http://schemas.microsoft.com/office/powerpoint/2010/main" val="134466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CF9DB-74C7-94CE-7D17-AA29881C7B1B}"/>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578AAFD8-9060-5820-5EB3-6BA7F729A1B3}"/>
              </a:ext>
            </a:extLst>
          </p:cNvPr>
          <p:cNvSpPr>
            <a:spLocks noGrp="1"/>
          </p:cNvSpPr>
          <p:nvPr>
            <p:ph idx="1"/>
          </p:nvPr>
        </p:nvSpPr>
        <p:spPr>
          <a:xfrm>
            <a:off x="522000" y="854713"/>
            <a:ext cx="8100000" cy="5665829"/>
          </a:xfrm>
          <a:solidFill>
            <a:srgbClr val="F9F5E3"/>
          </a:solidFill>
        </p:spPr>
        <p:txBody>
          <a:bodyPr/>
          <a:lstStyle/>
          <a:p>
            <a:pPr marL="0" indent="0" eaLnBrk="1" hangingPunct="1">
              <a:buNone/>
            </a:pPr>
            <a:r>
              <a:rPr lang="en-GB" altLang="en-US" b="1" dirty="0">
                <a:solidFill>
                  <a:srgbClr val="002060"/>
                </a:solidFill>
              </a:rPr>
              <a:t>‘Counting Together’ and ‘Throwing the String’</a:t>
            </a:r>
          </a:p>
          <a:p>
            <a:pPr marL="0" indent="0" eaLnBrk="1" hangingPunct="1">
              <a:buNone/>
            </a:pPr>
            <a:r>
              <a:rPr lang="en-GB" altLang="en-US" i="1" dirty="0">
                <a:solidFill>
                  <a:srgbClr val="002060"/>
                </a:solidFill>
              </a:rPr>
              <a:t>What are the pedagogic opportunities and challenges for these two activities?</a:t>
            </a:r>
          </a:p>
          <a:p>
            <a:pPr marL="0" indent="0" eaLnBrk="1" hangingPunct="1">
              <a:buNone/>
            </a:pPr>
            <a:r>
              <a:rPr lang="en-GB" altLang="en-US" i="1" dirty="0">
                <a:solidFill>
                  <a:srgbClr val="002060"/>
                </a:solidFill>
              </a:rPr>
              <a:t>To what extent are the activities socially just? Why?</a:t>
            </a:r>
          </a:p>
          <a:p>
            <a:pPr marL="0" indent="0" eaLnBrk="1" hangingPunct="1">
              <a:buNone/>
            </a:pPr>
            <a:endParaRPr lang="en-GB" altLang="en-US" dirty="0">
              <a:solidFill>
                <a:srgbClr val="002060"/>
              </a:solidFill>
            </a:endParaRPr>
          </a:p>
        </p:txBody>
      </p:sp>
      <p:pic>
        <p:nvPicPr>
          <p:cNvPr id="2" name="Picture 1" descr="Several hands raised and ready to answer a question">
            <a:extLst>
              <a:ext uri="{FF2B5EF4-FFF2-40B4-BE49-F238E27FC236}">
                <a16:creationId xmlns:a16="http://schemas.microsoft.com/office/drawing/2014/main" id="{C1BAEFEC-C103-BC9F-E9B9-5824B42348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4602" y="3775949"/>
            <a:ext cx="3541268" cy="2363727"/>
          </a:xfrm>
          <a:prstGeom prst="rect">
            <a:avLst/>
          </a:prstGeom>
        </p:spPr>
      </p:pic>
      <p:pic>
        <p:nvPicPr>
          <p:cNvPr id="3" name="Picture 2" descr="White ball of yarn thread on a dark wooden surface">
            <a:extLst>
              <a:ext uri="{FF2B5EF4-FFF2-40B4-BE49-F238E27FC236}">
                <a16:creationId xmlns:a16="http://schemas.microsoft.com/office/drawing/2014/main" id="{F4022A66-5FC6-7DE9-AE51-22D4D9E02E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17586" y="3640194"/>
            <a:ext cx="3588634" cy="2635236"/>
          </a:xfrm>
          <a:prstGeom prst="rect">
            <a:avLst/>
          </a:prstGeom>
        </p:spPr>
      </p:pic>
    </p:spTree>
    <p:extLst>
      <p:ext uri="{BB962C8B-B14F-4D97-AF65-F5344CB8AC3E}">
        <p14:creationId xmlns:p14="http://schemas.microsoft.com/office/powerpoint/2010/main" val="2435057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2B577-C462-196F-34E9-C7A28CC10112}"/>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8FDACFA-4EAB-DEBB-5B90-EA0CA3B07C95}"/>
              </a:ext>
            </a:extLst>
          </p:cNvPr>
          <p:cNvSpPr>
            <a:spLocks noGrp="1"/>
          </p:cNvSpPr>
          <p:nvPr>
            <p:ph idx="1"/>
          </p:nvPr>
        </p:nvSpPr>
        <p:spPr>
          <a:xfrm>
            <a:off x="522000" y="737701"/>
            <a:ext cx="8100000" cy="5382598"/>
          </a:xfrm>
          <a:solidFill>
            <a:srgbClr val="F9F5E3"/>
          </a:solidFill>
        </p:spPr>
        <p:txBody>
          <a:bodyPr/>
          <a:lstStyle/>
          <a:p>
            <a:pPr marL="0" indent="0" eaLnBrk="1" hangingPunct="1">
              <a:buNone/>
            </a:pPr>
            <a:r>
              <a:rPr lang="en-GB" altLang="en-US" b="1" dirty="0">
                <a:solidFill>
                  <a:srgbClr val="002060"/>
                </a:solidFill>
              </a:rPr>
              <a:t>Challenging dogmas</a:t>
            </a:r>
          </a:p>
          <a:p>
            <a:pPr marL="0" indent="0" eaLnBrk="1" hangingPunct="1">
              <a:buNone/>
            </a:pPr>
            <a:endParaRPr lang="en-GB" altLang="en-US" sz="2400" dirty="0">
              <a:solidFill>
                <a:srgbClr val="002060"/>
              </a:solidFill>
            </a:endParaRPr>
          </a:p>
          <a:p>
            <a:pPr marL="0" indent="0" eaLnBrk="1" hangingPunct="1">
              <a:buNone/>
            </a:pPr>
            <a:r>
              <a:rPr lang="en-GB" altLang="en-US" sz="2400" dirty="0">
                <a:solidFill>
                  <a:srgbClr val="002060"/>
                </a:solidFill>
              </a:rPr>
              <a:t>Discuss how the activities used so far in this workshop might help to challenge the following five dogmas associated with learning mathematics identified by Coles &amp; Sinclair (2022). </a:t>
            </a:r>
          </a:p>
          <a:p>
            <a:pPr marL="0" indent="0" eaLnBrk="1" hangingPunct="1">
              <a:buNone/>
            </a:pPr>
            <a:r>
              <a:rPr lang="en-GB" altLang="en-US" sz="2400" dirty="0">
                <a:solidFill>
                  <a:srgbClr val="002060"/>
                </a:solidFill>
              </a:rPr>
              <a:t>Start with the second dogma.</a:t>
            </a:r>
          </a:p>
          <a:p>
            <a:pPr eaLnBrk="1" hangingPunct="1"/>
            <a:endParaRPr lang="en-GB" altLang="en-US" sz="2400" dirty="0">
              <a:solidFill>
                <a:srgbClr val="002060"/>
              </a:solidFill>
            </a:endParaRPr>
          </a:p>
          <a:p>
            <a:pPr marL="457200" indent="-457200" eaLnBrk="1" hangingPunct="1">
              <a:buFont typeface="+mj-lt"/>
              <a:buAutoNum type="arabicPeriod"/>
            </a:pPr>
            <a:r>
              <a:rPr lang="en-GB" altLang="en-US" sz="2400" i="1" dirty="0">
                <a:solidFill>
                  <a:srgbClr val="002060"/>
                </a:solidFill>
              </a:rPr>
              <a:t>Maths is a building block subject.</a:t>
            </a:r>
          </a:p>
          <a:p>
            <a:pPr marL="457200" indent="-457200" eaLnBrk="1" hangingPunct="1">
              <a:buFont typeface="+mj-lt"/>
              <a:buAutoNum type="arabicPeriod"/>
            </a:pPr>
            <a:r>
              <a:rPr lang="en-GB" altLang="en-US" sz="2400" b="1" i="1" dirty="0">
                <a:solidFill>
                  <a:srgbClr val="002060"/>
                </a:solidFill>
              </a:rPr>
              <a:t>Maths is always right or wrong.</a:t>
            </a:r>
          </a:p>
          <a:p>
            <a:pPr marL="457200" indent="-457200" eaLnBrk="1" hangingPunct="1">
              <a:buFont typeface="+mj-lt"/>
              <a:buAutoNum type="arabicPeriod"/>
            </a:pPr>
            <a:r>
              <a:rPr lang="en-GB" altLang="en-US" sz="2400" i="1" dirty="0">
                <a:solidFill>
                  <a:srgbClr val="002060"/>
                </a:solidFill>
              </a:rPr>
              <a:t>Maths is culture-free.</a:t>
            </a:r>
          </a:p>
          <a:p>
            <a:pPr marL="457200" indent="-457200" eaLnBrk="1" hangingPunct="1">
              <a:buFont typeface="+mj-lt"/>
              <a:buAutoNum type="arabicPeriod"/>
            </a:pPr>
            <a:r>
              <a:rPr lang="en-GB" altLang="en-US" sz="2400" i="1" dirty="0">
                <a:solidFill>
                  <a:srgbClr val="002060"/>
                </a:solidFill>
              </a:rPr>
              <a:t>Maths is for some people, not others.</a:t>
            </a:r>
          </a:p>
          <a:p>
            <a:pPr marL="457200" indent="-457200" eaLnBrk="1" hangingPunct="1">
              <a:buFont typeface="+mj-lt"/>
              <a:buAutoNum type="arabicPeriod"/>
            </a:pPr>
            <a:r>
              <a:rPr lang="en-GB" altLang="en-US" sz="2400" i="1" dirty="0">
                <a:solidFill>
                  <a:srgbClr val="002060"/>
                </a:solidFill>
              </a:rPr>
              <a:t>Maths is hard because it is abstract.</a:t>
            </a:r>
          </a:p>
          <a:p>
            <a:pPr eaLnBrk="1" hangingPunct="1"/>
            <a:endParaRPr lang="en-GB" altLang="en-US" dirty="0">
              <a:solidFill>
                <a:srgbClr val="002060"/>
              </a:solidFill>
            </a:endParaRPr>
          </a:p>
        </p:txBody>
      </p:sp>
      <p:pic>
        <p:nvPicPr>
          <p:cNvPr id="4" name="Picture 3">
            <a:extLst>
              <a:ext uri="{FF2B5EF4-FFF2-40B4-BE49-F238E27FC236}">
                <a16:creationId xmlns:a16="http://schemas.microsoft.com/office/drawing/2014/main" id="{37A3B339-A148-982A-DDD3-193ECBCF56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60232" y="3284984"/>
            <a:ext cx="1695514" cy="2651373"/>
          </a:xfrm>
          <a:prstGeom prst="rect">
            <a:avLst/>
          </a:prstGeom>
        </p:spPr>
      </p:pic>
    </p:spTree>
    <p:extLst>
      <p:ext uri="{BB962C8B-B14F-4D97-AF65-F5344CB8AC3E}">
        <p14:creationId xmlns:p14="http://schemas.microsoft.com/office/powerpoint/2010/main" val="713421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BF30C-0446-42CC-C39E-57DF6039205D}"/>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470BD8E3-25DB-234D-986E-DF8B5384EB1D}"/>
              </a:ext>
            </a:extLst>
          </p:cNvPr>
          <p:cNvSpPr>
            <a:spLocks noGrp="1"/>
          </p:cNvSpPr>
          <p:nvPr>
            <p:ph idx="1"/>
          </p:nvPr>
        </p:nvSpPr>
        <p:spPr>
          <a:xfrm>
            <a:off x="0" y="0"/>
            <a:ext cx="9144000" cy="6858000"/>
          </a:xfrm>
          <a:solidFill>
            <a:srgbClr val="F9F5E3"/>
          </a:solidFill>
        </p:spPr>
        <p:txBody>
          <a:bodyPr/>
          <a:lstStyle/>
          <a:p>
            <a:pPr marL="400050" lvl="1" indent="0" eaLnBrk="1" hangingPunct="1">
              <a:buNone/>
            </a:pPr>
            <a:endParaRPr lang="en-GB" altLang="en-US" sz="1400" b="1" dirty="0">
              <a:solidFill>
                <a:srgbClr val="002060"/>
              </a:solidFill>
            </a:endParaRPr>
          </a:p>
          <a:p>
            <a:pPr marL="400050" lvl="1" indent="0" eaLnBrk="1" hangingPunct="1">
              <a:buNone/>
            </a:pPr>
            <a:r>
              <a:rPr lang="en-GB" altLang="en-US" sz="3200" b="1" dirty="0">
                <a:solidFill>
                  <a:srgbClr val="002060"/>
                </a:solidFill>
              </a:rPr>
              <a:t>How many people?</a:t>
            </a:r>
          </a:p>
          <a:p>
            <a:pPr marL="400050" lvl="1" indent="0" eaLnBrk="1" hangingPunct="1">
              <a:buNone/>
            </a:pPr>
            <a:r>
              <a:rPr lang="en-GB" altLang="en-US" sz="2400" dirty="0">
                <a:solidFill>
                  <a:srgbClr val="002060"/>
                </a:solidFill>
              </a:rPr>
              <a:t>Estimate the number of people waiting in the queue to vote …</a:t>
            </a:r>
          </a:p>
          <a:p>
            <a:pPr eaLnBrk="1" hangingPunct="1"/>
            <a:endParaRPr lang="en-GB" altLang="en-US" dirty="0">
              <a:solidFill>
                <a:srgbClr val="002060"/>
              </a:solidFill>
            </a:endParaRPr>
          </a:p>
        </p:txBody>
      </p:sp>
      <p:sp>
        <p:nvSpPr>
          <p:cNvPr id="5" name="TextBox 4">
            <a:extLst>
              <a:ext uri="{FF2B5EF4-FFF2-40B4-BE49-F238E27FC236}">
                <a16:creationId xmlns:a16="http://schemas.microsoft.com/office/drawing/2014/main" id="{25A5E41C-135F-6D49-6CC0-58CABFDE1966}"/>
              </a:ext>
            </a:extLst>
          </p:cNvPr>
          <p:cNvSpPr txBox="1"/>
          <p:nvPr/>
        </p:nvSpPr>
        <p:spPr>
          <a:xfrm>
            <a:off x="25433" y="6321413"/>
            <a:ext cx="9093134" cy="553998"/>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Democratic elections in South Africa (after the end of Apartheid in 1994)</a:t>
            </a:r>
            <a:endParaRPr lang="en-GB" dirty="0">
              <a:solidFill>
                <a:prstClr val="black"/>
              </a:solidFill>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Credit: AFP/GETTY</a:t>
            </a:r>
            <a:endParaRPr lang="en-GB" sz="1200" dirty="0">
              <a:solidFill>
                <a:prstClr val="black"/>
              </a:solidFill>
              <a:latin typeface="Calibri" panose="020F0502020204030204" pitchFamily="34" charset="0"/>
              <a:cs typeface="Arial" panose="020B0604020202020204" pitchFamily="34" charset="0"/>
            </a:endParaRPr>
          </a:p>
        </p:txBody>
      </p:sp>
      <p:pic>
        <p:nvPicPr>
          <p:cNvPr id="7" name="Picture 6" descr="A group of people standing in a circle&#10;&#10;AI-generated content may be incorrect.">
            <a:extLst>
              <a:ext uri="{FF2B5EF4-FFF2-40B4-BE49-F238E27FC236}">
                <a16:creationId xmlns:a16="http://schemas.microsoft.com/office/drawing/2014/main" id="{56209787-978A-ADCB-FDCF-7EB157EDD5BC}"/>
              </a:ext>
            </a:extLst>
          </p:cNvPr>
          <p:cNvPicPr>
            <a:picLocks noChangeAspect="1"/>
          </p:cNvPicPr>
          <p:nvPr/>
        </p:nvPicPr>
        <p:blipFill>
          <a:blip r:embed="rId3">
            <a:extLst>
              <a:ext uri="{28A0092B-C50C-407E-A947-70E740481C1C}">
                <a14:useLocalDpi xmlns:a14="http://schemas.microsoft.com/office/drawing/2010/main" val="0"/>
              </a:ext>
            </a:extLst>
          </a:blip>
          <a:srcRect l="2034" t="4413" r="1907" b="4218"/>
          <a:stretch>
            <a:fillRect/>
          </a:stretch>
        </p:blipFill>
        <p:spPr>
          <a:xfrm>
            <a:off x="482329" y="1302027"/>
            <a:ext cx="8179341" cy="5019386"/>
          </a:xfrm>
          <a:prstGeom prst="rect">
            <a:avLst/>
          </a:prstGeom>
        </p:spPr>
      </p:pic>
    </p:spTree>
    <p:extLst>
      <p:ext uri="{BB962C8B-B14F-4D97-AF65-F5344CB8AC3E}">
        <p14:creationId xmlns:p14="http://schemas.microsoft.com/office/powerpoint/2010/main" val="2552158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8E5A-FBD7-CDF2-D612-2E9EDDED10DB}"/>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FA02C271-10FF-AC7A-1299-39A7984759ED}"/>
              </a:ext>
            </a:extLst>
          </p:cNvPr>
          <p:cNvSpPr>
            <a:spLocks noGrp="1"/>
          </p:cNvSpPr>
          <p:nvPr>
            <p:ph idx="1"/>
          </p:nvPr>
        </p:nvSpPr>
        <p:spPr>
          <a:xfrm>
            <a:off x="521999" y="440668"/>
            <a:ext cx="8100000" cy="6156684"/>
          </a:xfrm>
          <a:solidFill>
            <a:srgbClr val="F9F5E3"/>
          </a:solidFill>
        </p:spPr>
        <p:txBody>
          <a:bodyPr/>
          <a:lstStyle/>
          <a:p>
            <a:pPr marL="0" indent="0" eaLnBrk="1" hangingPunct="1">
              <a:buNone/>
            </a:pPr>
            <a:r>
              <a:rPr lang="en-GB" altLang="en-US" b="1" dirty="0">
                <a:solidFill>
                  <a:srgbClr val="002060"/>
                </a:solidFill>
              </a:rPr>
              <a:t>How many people?</a:t>
            </a:r>
          </a:p>
          <a:p>
            <a:pPr marL="0" indent="0" eaLnBrk="1" hangingPunct="1">
              <a:buNone/>
            </a:pPr>
            <a:r>
              <a:rPr lang="en-GB" altLang="en-US" sz="2400" dirty="0">
                <a:solidFill>
                  <a:srgbClr val="002060"/>
                </a:solidFill>
              </a:rPr>
              <a:t>Discuss the following in your groups:</a:t>
            </a:r>
          </a:p>
          <a:p>
            <a:pPr eaLnBrk="1" hangingPunct="1"/>
            <a:r>
              <a:rPr lang="en-GB" altLang="en-US" sz="2400" i="1" dirty="0">
                <a:solidFill>
                  <a:srgbClr val="002060"/>
                </a:solidFill>
              </a:rPr>
              <a:t>What mathematics is involved in this activity?</a:t>
            </a:r>
          </a:p>
          <a:p>
            <a:pPr eaLnBrk="1" hangingPunct="1"/>
            <a:r>
              <a:rPr lang="en-GB" altLang="en-US" sz="2400" i="1" dirty="0">
                <a:solidFill>
                  <a:srgbClr val="002060"/>
                </a:solidFill>
              </a:rPr>
              <a:t>Does the actual number of people in the queue matter?</a:t>
            </a:r>
          </a:p>
          <a:p>
            <a:pPr eaLnBrk="1" hangingPunct="1"/>
            <a:r>
              <a:rPr lang="en-GB" altLang="en-US" sz="2400" i="1" dirty="0">
                <a:solidFill>
                  <a:srgbClr val="002060"/>
                </a:solidFill>
              </a:rPr>
              <a:t>What other questions could you ask related to this picture?</a:t>
            </a:r>
          </a:p>
          <a:p>
            <a:pPr marL="0" indent="0" eaLnBrk="1" hangingPunct="1">
              <a:buNone/>
            </a:pPr>
            <a:endParaRPr lang="en-GB" altLang="en-US" sz="1800" i="1" dirty="0">
              <a:solidFill>
                <a:srgbClr val="002060"/>
              </a:solidFill>
            </a:endParaRPr>
          </a:p>
          <a:p>
            <a:pPr marL="0" indent="0" eaLnBrk="1" hangingPunct="1">
              <a:buNone/>
            </a:pPr>
            <a:r>
              <a:rPr lang="en-GB" altLang="en-US" sz="2400" dirty="0">
                <a:solidFill>
                  <a:srgbClr val="002060"/>
                </a:solidFill>
              </a:rPr>
              <a:t>Discuss the following questions as a larger group:</a:t>
            </a:r>
          </a:p>
          <a:p>
            <a:pPr eaLnBrk="1" hangingPunct="1"/>
            <a:r>
              <a:rPr lang="en-GB" altLang="en-US" sz="2400" i="1" dirty="0">
                <a:solidFill>
                  <a:srgbClr val="002060"/>
                </a:solidFill>
              </a:rPr>
              <a:t>What is mathematics?</a:t>
            </a:r>
          </a:p>
          <a:p>
            <a:pPr eaLnBrk="1" hangingPunct="1"/>
            <a:r>
              <a:rPr lang="en-GB" altLang="en-US" sz="2400" i="1" dirty="0">
                <a:solidFill>
                  <a:srgbClr val="002060"/>
                </a:solidFill>
              </a:rPr>
              <a:t>What is the purpose of mathematics?</a:t>
            </a:r>
          </a:p>
          <a:p>
            <a:pPr marL="0" indent="0" eaLnBrk="1" hangingPunct="1">
              <a:buNone/>
            </a:pPr>
            <a:endParaRPr lang="en-GB" altLang="en-US" sz="2400" dirty="0">
              <a:solidFill>
                <a:srgbClr val="002060"/>
              </a:solidFill>
            </a:endParaRPr>
          </a:p>
          <a:p>
            <a:pPr eaLnBrk="1" hangingPunct="1"/>
            <a:endParaRPr lang="en-GB" altLang="en-US" dirty="0">
              <a:solidFill>
                <a:srgbClr val="002060"/>
              </a:solidFill>
            </a:endParaRPr>
          </a:p>
        </p:txBody>
      </p:sp>
      <p:pic>
        <p:nvPicPr>
          <p:cNvPr id="3" name="Picture 2" descr="A group of people standing in a circle&#10;&#10;AI-generated content may be incorrect.">
            <a:extLst>
              <a:ext uri="{FF2B5EF4-FFF2-40B4-BE49-F238E27FC236}">
                <a16:creationId xmlns:a16="http://schemas.microsoft.com/office/drawing/2014/main" id="{C59DC621-C181-2D2D-FC9B-01A75DE4DC79}"/>
              </a:ext>
            </a:extLst>
          </p:cNvPr>
          <p:cNvPicPr>
            <a:picLocks noChangeAspect="1"/>
          </p:cNvPicPr>
          <p:nvPr/>
        </p:nvPicPr>
        <p:blipFill>
          <a:blip r:embed="rId3">
            <a:extLst>
              <a:ext uri="{28A0092B-C50C-407E-A947-70E740481C1C}">
                <a14:useLocalDpi xmlns:a14="http://schemas.microsoft.com/office/drawing/2010/main" val="0"/>
              </a:ext>
            </a:extLst>
          </a:blip>
          <a:srcRect l="2034" t="4413" r="1907" b="4218"/>
          <a:stretch>
            <a:fillRect/>
          </a:stretch>
        </p:blipFill>
        <p:spPr>
          <a:xfrm>
            <a:off x="2975785" y="4478125"/>
            <a:ext cx="3192427" cy="1959085"/>
          </a:xfrm>
          <a:prstGeom prst="rect">
            <a:avLst/>
          </a:prstGeom>
        </p:spPr>
      </p:pic>
    </p:spTree>
    <p:extLst>
      <p:ext uri="{BB962C8B-B14F-4D97-AF65-F5344CB8AC3E}">
        <p14:creationId xmlns:p14="http://schemas.microsoft.com/office/powerpoint/2010/main" val="140439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6" end="6"/>
                                            </p:txEl>
                                          </p:spTgt>
                                        </p:tgtEl>
                                        <p:attrNameLst>
                                          <p:attrName>style.visibility</p:attrName>
                                        </p:attrNameLst>
                                      </p:cBhvr>
                                      <p:to>
                                        <p:strVal val="visible"/>
                                      </p:to>
                                    </p:set>
                                    <p:animEffect transition="in" filter="fade">
                                      <p:cBhvr>
                                        <p:cTn id="7" dur="500"/>
                                        <p:tgtEl>
                                          <p:spTgt spid="614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6">
                                            <p:txEl>
                                              <p:pRg st="7" end="7"/>
                                            </p:txEl>
                                          </p:spTgt>
                                        </p:tgtEl>
                                        <p:attrNameLst>
                                          <p:attrName>style.visibility</p:attrName>
                                        </p:attrNameLst>
                                      </p:cBhvr>
                                      <p:to>
                                        <p:strVal val="visible"/>
                                      </p:to>
                                    </p:set>
                                    <p:animEffect transition="in" filter="fade">
                                      <p:cBhvr>
                                        <p:cTn id="10" dur="500"/>
                                        <p:tgtEl>
                                          <p:spTgt spid="6146">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146">
                                            <p:txEl>
                                              <p:pRg st="8" end="8"/>
                                            </p:txEl>
                                          </p:spTgt>
                                        </p:tgtEl>
                                        <p:attrNameLst>
                                          <p:attrName>style.visibility</p:attrName>
                                        </p:attrNameLst>
                                      </p:cBhvr>
                                      <p:to>
                                        <p:strVal val="visible"/>
                                      </p:to>
                                    </p:set>
                                    <p:animEffect transition="in" filter="fade">
                                      <p:cBhvr>
                                        <p:cTn id="13" dur="500"/>
                                        <p:tgtEl>
                                          <p:spTgt spid="614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ED141-1CB9-9820-2A9B-0DA4052D1E86}"/>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6354F637-CC8C-6AD3-5740-249E4843735D}"/>
              </a:ext>
            </a:extLst>
          </p:cNvPr>
          <p:cNvSpPr>
            <a:spLocks noGrp="1"/>
          </p:cNvSpPr>
          <p:nvPr>
            <p:ph idx="1"/>
          </p:nvPr>
        </p:nvSpPr>
        <p:spPr>
          <a:xfrm>
            <a:off x="522000" y="899718"/>
            <a:ext cx="8100000" cy="5424881"/>
          </a:xfrm>
          <a:solidFill>
            <a:srgbClr val="F9F5E3"/>
          </a:solidFill>
        </p:spPr>
        <p:txBody>
          <a:bodyPr/>
          <a:lstStyle/>
          <a:p>
            <a:pPr marL="0" indent="0" eaLnBrk="1" hangingPunct="1">
              <a:buNone/>
            </a:pPr>
            <a:r>
              <a:rPr lang="en-GB" altLang="en-US" b="1" dirty="0">
                <a:solidFill>
                  <a:srgbClr val="002060"/>
                </a:solidFill>
              </a:rPr>
              <a:t>How many people?</a:t>
            </a:r>
          </a:p>
          <a:p>
            <a:pPr marL="0" indent="0" eaLnBrk="1" hangingPunct="1">
              <a:buNone/>
            </a:pPr>
            <a:r>
              <a:rPr lang="en-GB" altLang="en-US" i="1" dirty="0">
                <a:solidFill>
                  <a:srgbClr val="002060"/>
                </a:solidFill>
              </a:rPr>
              <a:t>What are the pedagogic opportunities and challenges for this activity?</a:t>
            </a:r>
          </a:p>
          <a:p>
            <a:pPr marL="0" indent="0" eaLnBrk="1" hangingPunct="1">
              <a:buNone/>
            </a:pPr>
            <a:r>
              <a:rPr lang="en-GB" altLang="en-US" i="1" dirty="0">
                <a:solidFill>
                  <a:srgbClr val="002060"/>
                </a:solidFill>
              </a:rPr>
              <a:t>To what extent is the activity socially just? Why?</a:t>
            </a:r>
          </a:p>
          <a:p>
            <a:pPr marL="0" indent="0" eaLnBrk="1" hangingPunct="1">
              <a:buNone/>
            </a:pPr>
            <a:endParaRPr lang="en-GB" altLang="en-US" i="1" dirty="0">
              <a:solidFill>
                <a:srgbClr val="002060"/>
              </a:solidFill>
            </a:endParaRPr>
          </a:p>
          <a:p>
            <a:pPr eaLnBrk="1" hangingPunct="1"/>
            <a:endParaRPr lang="en-GB" altLang="en-US" dirty="0">
              <a:solidFill>
                <a:srgbClr val="002060"/>
              </a:solidFill>
            </a:endParaRPr>
          </a:p>
        </p:txBody>
      </p:sp>
      <p:pic>
        <p:nvPicPr>
          <p:cNvPr id="3" name="Picture 2" descr="A group of people standing in a circle&#10;&#10;AI-generated content may be incorrect.">
            <a:extLst>
              <a:ext uri="{FF2B5EF4-FFF2-40B4-BE49-F238E27FC236}">
                <a16:creationId xmlns:a16="http://schemas.microsoft.com/office/drawing/2014/main" id="{178E9949-F24C-EEE8-2FB1-FA7A738BD099}"/>
              </a:ext>
            </a:extLst>
          </p:cNvPr>
          <p:cNvPicPr>
            <a:picLocks noChangeAspect="1"/>
          </p:cNvPicPr>
          <p:nvPr/>
        </p:nvPicPr>
        <p:blipFill>
          <a:blip r:embed="rId3">
            <a:extLst>
              <a:ext uri="{28A0092B-C50C-407E-A947-70E740481C1C}">
                <a14:useLocalDpi xmlns:a14="http://schemas.microsoft.com/office/drawing/2010/main" val="0"/>
              </a:ext>
            </a:extLst>
          </a:blip>
          <a:srcRect l="2034" t="4413" r="1907" b="4218"/>
          <a:stretch>
            <a:fillRect/>
          </a:stretch>
        </p:blipFill>
        <p:spPr>
          <a:xfrm>
            <a:off x="2975786" y="4144617"/>
            <a:ext cx="3192427" cy="1959085"/>
          </a:xfrm>
          <a:prstGeom prst="rect">
            <a:avLst/>
          </a:prstGeom>
        </p:spPr>
      </p:pic>
    </p:spTree>
    <p:extLst>
      <p:ext uri="{BB962C8B-B14F-4D97-AF65-F5344CB8AC3E}">
        <p14:creationId xmlns:p14="http://schemas.microsoft.com/office/powerpoint/2010/main" val="1691078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18ED9-2DF2-0F00-3BEB-A6F5C542F763}"/>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089EB90B-507A-0C59-7B97-F333832F8BA2}"/>
              </a:ext>
            </a:extLst>
          </p:cNvPr>
          <p:cNvSpPr>
            <a:spLocks noGrp="1"/>
          </p:cNvSpPr>
          <p:nvPr>
            <p:ph idx="1"/>
          </p:nvPr>
        </p:nvSpPr>
        <p:spPr>
          <a:xfrm>
            <a:off x="522000" y="1718810"/>
            <a:ext cx="8100000" cy="3420380"/>
          </a:xfrm>
          <a:solidFill>
            <a:srgbClr val="F9F5E3"/>
          </a:solidFill>
        </p:spPr>
        <p:txBody>
          <a:bodyPr/>
          <a:lstStyle/>
          <a:p>
            <a:pPr marL="0" indent="0" eaLnBrk="1" hangingPunct="1">
              <a:buNone/>
            </a:pPr>
            <a:r>
              <a:rPr lang="en-GB" altLang="en-US" b="1" dirty="0">
                <a:solidFill>
                  <a:srgbClr val="002060"/>
                </a:solidFill>
              </a:rPr>
              <a:t>Estimation</a:t>
            </a:r>
          </a:p>
          <a:p>
            <a:pPr marL="0" indent="0" eaLnBrk="1" hangingPunct="1">
              <a:buNone/>
            </a:pPr>
            <a:r>
              <a:rPr lang="en-GB" altLang="en-US" sz="2400" dirty="0">
                <a:solidFill>
                  <a:srgbClr val="002060"/>
                </a:solidFill>
              </a:rPr>
              <a:t>Discuss the following:</a:t>
            </a:r>
          </a:p>
          <a:p>
            <a:pPr eaLnBrk="1" hangingPunct="1"/>
            <a:r>
              <a:rPr lang="en-GB" altLang="en-US" sz="2400" i="1" dirty="0">
                <a:solidFill>
                  <a:srgbClr val="002060"/>
                </a:solidFill>
              </a:rPr>
              <a:t>How and why do we estimate the number of anything? </a:t>
            </a:r>
          </a:p>
          <a:p>
            <a:pPr eaLnBrk="1" hangingPunct="1"/>
            <a:r>
              <a:rPr lang="en-GB" altLang="en-US" sz="2400" i="1" dirty="0">
                <a:solidFill>
                  <a:srgbClr val="002060"/>
                </a:solidFill>
              </a:rPr>
              <a:t>Can you think of an example where all we can do is estimate?</a:t>
            </a:r>
          </a:p>
          <a:p>
            <a:pPr eaLnBrk="1" hangingPunct="1"/>
            <a:r>
              <a:rPr lang="en-GB" altLang="en-US" sz="2400" i="1" dirty="0">
                <a:solidFill>
                  <a:srgbClr val="002060"/>
                </a:solidFill>
              </a:rPr>
              <a:t>When might it matter if our estimate was wildly out?</a:t>
            </a:r>
          </a:p>
          <a:p>
            <a:pPr eaLnBrk="1" hangingPunct="1"/>
            <a:r>
              <a:rPr lang="en-GB" altLang="en-US" sz="2400" i="1" dirty="0">
                <a:solidFill>
                  <a:srgbClr val="002060"/>
                </a:solidFill>
              </a:rPr>
              <a:t>Can you think of examples where we (or other people) </a:t>
            </a:r>
            <a:br>
              <a:rPr lang="en-GB" altLang="en-US" sz="2400" i="1" dirty="0">
                <a:solidFill>
                  <a:srgbClr val="002060"/>
                </a:solidFill>
              </a:rPr>
            </a:br>
            <a:r>
              <a:rPr lang="en-GB" altLang="en-US" sz="2400" i="1" dirty="0">
                <a:solidFill>
                  <a:srgbClr val="002060"/>
                </a:solidFill>
              </a:rPr>
              <a:t>might deliberately under or over-estimate? </a:t>
            </a:r>
          </a:p>
          <a:p>
            <a:pPr eaLnBrk="1" hangingPunct="1"/>
            <a:endParaRPr lang="en-GB" altLang="en-US" dirty="0">
              <a:solidFill>
                <a:srgbClr val="002060"/>
              </a:solidFill>
            </a:endParaRPr>
          </a:p>
        </p:txBody>
      </p:sp>
    </p:spTree>
    <p:extLst>
      <p:ext uri="{BB962C8B-B14F-4D97-AF65-F5344CB8AC3E}">
        <p14:creationId xmlns:p14="http://schemas.microsoft.com/office/powerpoint/2010/main" val="2505302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6646E-9942-5AEA-A0EB-DD324823C08D}"/>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2877D071-1FA0-9B1A-120D-546216FF0DBA}"/>
              </a:ext>
            </a:extLst>
          </p:cNvPr>
          <p:cNvSpPr>
            <a:spLocks noGrp="1"/>
          </p:cNvSpPr>
          <p:nvPr>
            <p:ph idx="1"/>
          </p:nvPr>
        </p:nvSpPr>
        <p:spPr>
          <a:xfrm>
            <a:off x="478369" y="256065"/>
            <a:ext cx="8187261" cy="6345869"/>
          </a:xfrm>
          <a:solidFill>
            <a:srgbClr val="F9F5E3"/>
          </a:solidFill>
        </p:spPr>
        <p:txBody>
          <a:bodyPr/>
          <a:lstStyle/>
          <a:p>
            <a:pPr marL="0" indent="0" eaLnBrk="1" hangingPunct="1">
              <a:buNone/>
            </a:pPr>
            <a:r>
              <a:rPr lang="en-GB" altLang="en-US" b="1" dirty="0">
                <a:solidFill>
                  <a:srgbClr val="002060"/>
                </a:solidFill>
              </a:rPr>
              <a:t>Reflective discussion</a:t>
            </a:r>
          </a:p>
          <a:p>
            <a:pPr marL="0" indent="0" eaLnBrk="1" hangingPunct="1">
              <a:buNone/>
            </a:pPr>
            <a:r>
              <a:rPr lang="en-GB" altLang="en-US" sz="2400" dirty="0">
                <a:solidFill>
                  <a:srgbClr val="002060"/>
                </a:solidFill>
              </a:rPr>
              <a:t>What strategies can you use as a teacher to encourage the following characteristics for all learners of mathematics …?</a:t>
            </a:r>
          </a:p>
          <a:p>
            <a:pPr eaLnBrk="1" hangingPunct="1"/>
            <a:r>
              <a:rPr lang="en-GB" altLang="en-US" sz="2400" i="1" dirty="0">
                <a:solidFill>
                  <a:srgbClr val="002060"/>
                </a:solidFill>
              </a:rPr>
              <a:t>Motivated to learn, interested in and enjoying mathematics.</a:t>
            </a:r>
          </a:p>
          <a:p>
            <a:pPr eaLnBrk="1" hangingPunct="1"/>
            <a:r>
              <a:rPr lang="en-GB" altLang="en-US" sz="2400" i="1" dirty="0">
                <a:solidFill>
                  <a:srgbClr val="002060"/>
                </a:solidFill>
              </a:rPr>
              <a:t>Identifying as a mathematics learner and feeling that the mathematics matters.</a:t>
            </a:r>
          </a:p>
          <a:p>
            <a:pPr eaLnBrk="1" hangingPunct="1"/>
            <a:r>
              <a:rPr lang="en-GB" altLang="en-US" sz="2400" i="1" dirty="0">
                <a:solidFill>
                  <a:srgbClr val="002060"/>
                </a:solidFill>
              </a:rPr>
              <a:t>Highly engaged and active during lessons.</a:t>
            </a:r>
          </a:p>
          <a:p>
            <a:pPr eaLnBrk="1" hangingPunct="1"/>
            <a:r>
              <a:rPr lang="en-GB" altLang="en-US" sz="2400" i="1" dirty="0">
                <a:solidFill>
                  <a:srgbClr val="002060"/>
                </a:solidFill>
              </a:rPr>
              <a:t>Confident as a mathematics learner.</a:t>
            </a:r>
          </a:p>
          <a:p>
            <a:pPr marL="0" indent="0" eaLnBrk="1" hangingPunct="1">
              <a:buNone/>
            </a:pPr>
            <a:endParaRPr lang="en-GB" altLang="en-US" sz="1200" dirty="0">
              <a:solidFill>
                <a:srgbClr val="002060"/>
              </a:solidFill>
            </a:endParaRPr>
          </a:p>
          <a:p>
            <a:pPr marL="0" indent="0" eaLnBrk="1" hangingPunct="1">
              <a:buNone/>
            </a:pPr>
            <a:r>
              <a:rPr lang="en-GB" altLang="en-US" sz="2400" dirty="0">
                <a:solidFill>
                  <a:srgbClr val="002060"/>
                </a:solidFill>
              </a:rPr>
              <a:t>Reflect on the key ideas we set out to explore in this workshop:</a:t>
            </a:r>
          </a:p>
          <a:p>
            <a:pPr eaLnBrk="1" hangingPunct="1"/>
            <a:r>
              <a:rPr lang="en-GB" altLang="en-US" sz="2400" i="1" dirty="0">
                <a:solidFill>
                  <a:srgbClr val="002060"/>
                </a:solidFill>
              </a:rPr>
              <a:t>Learners feel that they and their mathematics matter.</a:t>
            </a:r>
          </a:p>
          <a:p>
            <a:pPr eaLnBrk="1" hangingPunct="1"/>
            <a:r>
              <a:rPr lang="en-GB" altLang="en-US" sz="2400" i="1" dirty="0">
                <a:solidFill>
                  <a:srgbClr val="002060"/>
                </a:solidFill>
              </a:rPr>
              <a:t>We need to build a learning community in the classroom where each is responsible for the achievement of all.</a:t>
            </a:r>
          </a:p>
          <a:p>
            <a:pPr eaLnBrk="1" hangingPunct="1"/>
            <a:r>
              <a:rPr lang="en-GB" altLang="en-US" sz="2400" i="1" dirty="0">
                <a:solidFill>
                  <a:srgbClr val="002060"/>
                </a:solidFill>
              </a:rPr>
              <a:t>Learning mathematics has meaning and purpose.</a:t>
            </a:r>
          </a:p>
          <a:p>
            <a:pPr marL="0" indent="0" eaLnBrk="1" hangingPunct="1">
              <a:buNone/>
            </a:pPr>
            <a:r>
              <a:rPr lang="en-GB" altLang="en-US" sz="2400" dirty="0">
                <a:solidFill>
                  <a:srgbClr val="002060"/>
                </a:solidFill>
              </a:rPr>
              <a:t>What are the implications for developing your practice?</a:t>
            </a:r>
          </a:p>
          <a:p>
            <a:pPr eaLnBrk="1" hangingPunct="1"/>
            <a:endParaRPr lang="en-GB" altLang="en-US" dirty="0">
              <a:solidFill>
                <a:srgbClr val="002060"/>
              </a:solidFill>
            </a:endParaRPr>
          </a:p>
        </p:txBody>
      </p:sp>
    </p:spTree>
    <p:extLst>
      <p:ext uri="{BB962C8B-B14F-4D97-AF65-F5344CB8AC3E}">
        <p14:creationId xmlns:p14="http://schemas.microsoft.com/office/powerpoint/2010/main" val="3631418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7E29B-5B1E-9BC3-6AEC-4E543EB106D9}"/>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70D16F90-9A7C-2F90-3CA2-2E69E93E166C}"/>
              </a:ext>
            </a:extLst>
          </p:cNvPr>
          <p:cNvSpPr>
            <a:spLocks noGrp="1"/>
          </p:cNvSpPr>
          <p:nvPr>
            <p:ph idx="1"/>
          </p:nvPr>
        </p:nvSpPr>
        <p:spPr>
          <a:xfrm>
            <a:off x="522000" y="386662"/>
            <a:ext cx="8100000" cy="6084676"/>
          </a:xfrm>
          <a:solidFill>
            <a:srgbClr val="F9F5E3"/>
          </a:solidFill>
        </p:spPr>
        <p:txBody>
          <a:bodyPr/>
          <a:lstStyle/>
          <a:p>
            <a:pPr marL="0" indent="0" eaLnBrk="1" hangingPunct="1">
              <a:buNone/>
            </a:pPr>
            <a:r>
              <a:rPr lang="en-GB" altLang="en-US" b="1" dirty="0">
                <a:solidFill>
                  <a:srgbClr val="002060"/>
                </a:solidFill>
              </a:rPr>
              <a:t>A conceptualisation of TMSJ</a:t>
            </a:r>
          </a:p>
          <a:p>
            <a:pPr marL="0" indent="0" eaLnBrk="1" hangingPunct="1">
              <a:buNone/>
            </a:pPr>
            <a:r>
              <a:rPr lang="en-GB" altLang="en-US" sz="2000" i="1" dirty="0">
                <a:solidFill>
                  <a:srgbClr val="002060"/>
                </a:solidFill>
              </a:rPr>
              <a:t>… four essential elements of mathematics teaching for social justice:</a:t>
            </a:r>
          </a:p>
          <a:p>
            <a:pPr eaLnBrk="1" hangingPunct="1"/>
            <a:r>
              <a:rPr lang="en-GB" altLang="en-US" sz="2000" i="1" dirty="0">
                <a:solidFill>
                  <a:srgbClr val="002060"/>
                </a:solidFill>
              </a:rPr>
              <a:t>Employ collaborative, discursive, problem-solving, and problem-posing pedagogies which promote mathematical sense-making and the engagement of all learners with mathematics.</a:t>
            </a:r>
          </a:p>
          <a:p>
            <a:pPr eaLnBrk="1" hangingPunct="1"/>
            <a:r>
              <a:rPr lang="en-GB" altLang="en-US" sz="2000" i="1" dirty="0">
                <a:solidFill>
                  <a:srgbClr val="002060"/>
                </a:solidFill>
              </a:rPr>
              <a:t>Promote mathematical inquiries that resonate with learners’ real-life experiences and that help them develop greater understanding of their social, cultural, political, and economic situations.</a:t>
            </a:r>
          </a:p>
          <a:p>
            <a:pPr eaLnBrk="1" hangingPunct="1"/>
            <a:r>
              <a:rPr lang="en-GB" altLang="en-US" sz="2000" i="1" dirty="0">
                <a:solidFill>
                  <a:srgbClr val="002060"/>
                </a:solidFill>
              </a:rPr>
              <a:t>Facilitate mathematical investigations that develop learners’ individual and collective agency, enabling them to take part in future social action for the public good.</a:t>
            </a:r>
          </a:p>
          <a:p>
            <a:pPr eaLnBrk="1" hangingPunct="1"/>
            <a:r>
              <a:rPr lang="en-GB" altLang="en-US" sz="2000" i="1" dirty="0">
                <a:solidFill>
                  <a:srgbClr val="002060"/>
                </a:solidFill>
              </a:rPr>
              <a:t>Challenge common myths surrounding school mathematics, expose processes that lead to the marginalisation of some learners, and open up to scrutiny what it means to be successful.</a:t>
            </a:r>
          </a:p>
          <a:p>
            <a:pPr marL="0" indent="0" algn="r" eaLnBrk="1" hangingPunct="1">
              <a:buNone/>
            </a:pPr>
            <a:r>
              <a:rPr lang="en-GB" altLang="en-US" sz="2000" dirty="0">
                <a:solidFill>
                  <a:srgbClr val="002060"/>
                </a:solidFill>
              </a:rPr>
              <a:t>(Wright, 2024, p. 26)</a:t>
            </a:r>
          </a:p>
          <a:p>
            <a:pPr marL="0" indent="0" eaLnBrk="1" hangingPunct="1">
              <a:buNone/>
            </a:pPr>
            <a:r>
              <a:rPr lang="en-GB" altLang="en-US" sz="2200" b="1" dirty="0">
                <a:solidFill>
                  <a:srgbClr val="002060"/>
                </a:solidFill>
              </a:rPr>
              <a:t>Discuss how this conceptualisation relates to the activities and pedagogies modelled, and the discussions held, in this workshop.</a:t>
            </a:r>
          </a:p>
        </p:txBody>
      </p:sp>
    </p:spTree>
    <p:extLst>
      <p:ext uri="{BB962C8B-B14F-4D97-AF65-F5344CB8AC3E}">
        <p14:creationId xmlns:p14="http://schemas.microsoft.com/office/powerpoint/2010/main" val="718440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2404B-2E4A-2AE5-9327-0E7BF9773B75}"/>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922C3456-0458-5F47-94FE-6590779C21C4}"/>
              </a:ext>
            </a:extLst>
          </p:cNvPr>
          <p:cNvSpPr>
            <a:spLocks noGrp="1"/>
          </p:cNvSpPr>
          <p:nvPr>
            <p:ph idx="1"/>
          </p:nvPr>
        </p:nvSpPr>
        <p:spPr>
          <a:xfrm>
            <a:off x="522000" y="584684"/>
            <a:ext cx="8100000" cy="5688632"/>
          </a:xfrm>
          <a:solidFill>
            <a:srgbClr val="F9F5E3"/>
          </a:solidFill>
        </p:spPr>
        <p:txBody>
          <a:bodyPr/>
          <a:lstStyle/>
          <a:p>
            <a:pPr marL="0" indent="0" eaLnBrk="1" hangingPunct="1">
              <a:buNone/>
            </a:pPr>
            <a:r>
              <a:rPr lang="en-GB" altLang="en-US" b="1" dirty="0">
                <a:solidFill>
                  <a:srgbClr val="002060"/>
                </a:solidFill>
              </a:rPr>
              <a:t>References</a:t>
            </a:r>
          </a:p>
          <a:p>
            <a:pPr eaLnBrk="1" hangingPunct="1">
              <a:spcBef>
                <a:spcPts val="1200"/>
              </a:spcBef>
            </a:pPr>
            <a:r>
              <a:rPr lang="en-GB" altLang="en-US" sz="1800" dirty="0">
                <a:solidFill>
                  <a:srgbClr val="002060"/>
                </a:solidFill>
              </a:rPr>
              <a:t>Coles, A. and Sinclair, N. (2022): </a:t>
            </a:r>
            <a:r>
              <a:rPr lang="en-GB" altLang="en-US" sz="1800" i="1" dirty="0">
                <a:solidFill>
                  <a:srgbClr val="002060"/>
                </a:solidFill>
              </a:rPr>
              <a:t>I Can't Do Maths! Why children say it and how to make a difference</a:t>
            </a:r>
            <a:r>
              <a:rPr lang="en-GB" altLang="en-US" sz="1800" dirty="0">
                <a:solidFill>
                  <a:srgbClr val="002060"/>
                </a:solidFill>
              </a:rPr>
              <a:t>. London: Bloomsbury.</a:t>
            </a:r>
          </a:p>
          <a:p>
            <a:pPr eaLnBrk="1" hangingPunct="1">
              <a:spcBef>
                <a:spcPts val="1200"/>
              </a:spcBef>
            </a:pPr>
            <a:r>
              <a:rPr lang="en-GB" altLang="en-US" sz="1800" dirty="0">
                <a:solidFill>
                  <a:srgbClr val="002060"/>
                </a:solidFill>
              </a:rPr>
              <a:t>Project in Citizenship and Mathematics (</a:t>
            </a:r>
            <a:r>
              <a:rPr lang="en-GB" altLang="en-US" sz="1800" dirty="0" err="1">
                <a:solidFill>
                  <a:srgbClr val="002060"/>
                </a:solidFill>
              </a:rPr>
              <a:t>PiCaM</a:t>
            </a:r>
            <a:r>
              <a:rPr lang="en-GB" altLang="en-US" sz="1800" dirty="0">
                <a:solidFill>
                  <a:srgbClr val="002060"/>
                </a:solidFill>
              </a:rPr>
              <a:t>) website:</a:t>
            </a:r>
            <a:br>
              <a:rPr lang="en-GB" altLang="en-US" sz="1800" dirty="0">
                <a:solidFill>
                  <a:srgbClr val="002060"/>
                </a:solidFill>
              </a:rPr>
            </a:br>
            <a:r>
              <a:rPr lang="en-GB" altLang="en-US" sz="1800" dirty="0">
                <a:solidFill>
                  <a:srgbClr val="002060"/>
                </a:solidFill>
                <a:hlinkClick r:id="rId3"/>
              </a:rPr>
              <a:t>http://www.citizenship-and-mathematics.eu</a:t>
            </a:r>
            <a:r>
              <a:rPr lang="en-GB" altLang="en-US" sz="1800" dirty="0">
                <a:solidFill>
                  <a:srgbClr val="002060"/>
                </a:solidFill>
              </a:rPr>
              <a:t>  </a:t>
            </a:r>
          </a:p>
          <a:p>
            <a:pPr eaLnBrk="1" hangingPunct="1">
              <a:spcBef>
                <a:spcPts val="1200"/>
              </a:spcBef>
            </a:pPr>
            <a:r>
              <a:rPr lang="en-GB" altLang="en-US" sz="1800" dirty="0" err="1">
                <a:solidFill>
                  <a:srgbClr val="002060"/>
                </a:solidFill>
              </a:rPr>
              <a:t>PiCaM</a:t>
            </a:r>
            <a:r>
              <a:rPr lang="en-GB" altLang="en-US" sz="1800" dirty="0">
                <a:solidFill>
                  <a:srgbClr val="002060"/>
                </a:solidFill>
              </a:rPr>
              <a:t> (2019): </a:t>
            </a:r>
            <a:r>
              <a:rPr lang="en-GB" altLang="en-US" sz="1800" i="1" dirty="0">
                <a:solidFill>
                  <a:srgbClr val="002060"/>
                </a:solidFill>
              </a:rPr>
              <a:t>Mathematical Bodies</a:t>
            </a:r>
            <a:r>
              <a:rPr lang="en-GB" altLang="en-US" sz="1800" dirty="0">
                <a:solidFill>
                  <a:srgbClr val="002060"/>
                </a:solidFill>
              </a:rPr>
              <a:t>. Accessed from </a:t>
            </a:r>
            <a:r>
              <a:rPr lang="en-GB" altLang="en-US" sz="1800" dirty="0">
                <a:solidFill>
                  <a:srgbClr val="002060"/>
                </a:solidFill>
                <a:hlinkClick r:id="rId4"/>
              </a:rPr>
              <a:t>http://www.citizenship-and-mathematics.eu/media/en_mathematical_bodies_final.pdf</a:t>
            </a:r>
            <a:r>
              <a:rPr lang="en-GB" altLang="en-US" sz="1800" dirty="0">
                <a:solidFill>
                  <a:srgbClr val="002060"/>
                </a:solidFill>
              </a:rPr>
              <a:t> </a:t>
            </a:r>
          </a:p>
          <a:p>
            <a:pPr eaLnBrk="1" hangingPunct="1">
              <a:spcBef>
                <a:spcPts val="1200"/>
              </a:spcBef>
            </a:pPr>
            <a:r>
              <a:rPr lang="en-GB" altLang="en-US" sz="1800" dirty="0">
                <a:solidFill>
                  <a:srgbClr val="002060"/>
                </a:solidFill>
              </a:rPr>
              <a:t>Wright, P. (2024). </a:t>
            </a:r>
            <a:r>
              <a:rPr lang="en-GB" altLang="en-US" sz="1800" i="1" dirty="0">
                <a:solidFill>
                  <a:srgbClr val="002060"/>
                </a:solidFill>
              </a:rPr>
              <a:t>The mathematics curriculum and concerns for social justice</a:t>
            </a:r>
            <a:r>
              <a:rPr lang="en-GB" altLang="en-US" sz="1800" dirty="0">
                <a:solidFill>
                  <a:srgbClr val="002060"/>
                </a:solidFill>
              </a:rPr>
              <a:t>. </a:t>
            </a:r>
            <a:br>
              <a:rPr lang="en-GB" altLang="en-US" sz="1800" dirty="0">
                <a:solidFill>
                  <a:srgbClr val="002060"/>
                </a:solidFill>
              </a:rPr>
            </a:br>
            <a:r>
              <a:rPr lang="en-GB" altLang="en-US" sz="1800" dirty="0">
                <a:solidFill>
                  <a:srgbClr val="002060"/>
                </a:solidFill>
              </a:rPr>
              <a:t>In T. Cotton, M. K. </a:t>
            </a:r>
            <a:r>
              <a:rPr lang="en-GB" altLang="en-US" sz="1800" dirty="0" err="1">
                <a:solidFill>
                  <a:srgbClr val="002060"/>
                </a:solidFill>
              </a:rPr>
              <a:t>Jagdev</a:t>
            </a:r>
            <a:r>
              <a:rPr lang="en-GB" altLang="en-US" sz="1800" dirty="0">
                <a:solidFill>
                  <a:srgbClr val="002060"/>
                </a:solidFill>
              </a:rPr>
              <a:t>, B. Kaur, &amp; P. Wright, </a:t>
            </a:r>
            <a:r>
              <a:rPr lang="en-GB" altLang="en-US" sz="1800" i="1" dirty="0">
                <a:solidFill>
                  <a:srgbClr val="002060"/>
                </a:solidFill>
              </a:rPr>
              <a:t>Towards a socially just mathematics curriculum</a:t>
            </a:r>
            <a:r>
              <a:rPr lang="en-GB" altLang="en-US" sz="1800" dirty="0">
                <a:solidFill>
                  <a:srgbClr val="002060"/>
                </a:solidFill>
              </a:rPr>
              <a:t> (pp. 19-31). London: Routledge.</a:t>
            </a:r>
          </a:p>
          <a:p>
            <a:pPr eaLnBrk="1" hangingPunct="1">
              <a:spcBef>
                <a:spcPts val="1200"/>
              </a:spcBef>
            </a:pPr>
            <a:r>
              <a:rPr lang="en-GB" altLang="en-US" sz="1800" dirty="0">
                <a:solidFill>
                  <a:srgbClr val="002060"/>
                </a:solidFill>
              </a:rPr>
              <a:t>Wright, P., </a:t>
            </a:r>
            <a:r>
              <a:rPr lang="en-GB" altLang="en-US" sz="1800" dirty="0" err="1">
                <a:solidFill>
                  <a:srgbClr val="002060"/>
                </a:solidFill>
              </a:rPr>
              <a:t>Fejzo</a:t>
            </a:r>
            <a:r>
              <a:rPr lang="en-GB" altLang="en-US" sz="1800" dirty="0">
                <a:solidFill>
                  <a:srgbClr val="002060"/>
                </a:solidFill>
              </a:rPr>
              <a:t>, A. &amp; Carvalho, T. (2022). Challenging inequity in mathematics education by making pedagogy more visible to learners. </a:t>
            </a:r>
            <a:r>
              <a:rPr lang="en-GB" altLang="en-US" sz="1800" i="1" dirty="0">
                <a:solidFill>
                  <a:srgbClr val="002060"/>
                </a:solidFill>
              </a:rPr>
              <a:t>International Journal of Mathematical Education in Science and Technology, </a:t>
            </a:r>
            <a:r>
              <a:rPr lang="en-GB" altLang="en-US" sz="1800" dirty="0">
                <a:solidFill>
                  <a:srgbClr val="002060"/>
                </a:solidFill>
              </a:rPr>
              <a:t>53(2), pp. 444-466. </a:t>
            </a:r>
            <a:r>
              <a:rPr lang="en-GB" altLang="en-US" sz="1800" dirty="0">
                <a:solidFill>
                  <a:srgbClr val="002060"/>
                </a:solidFill>
                <a:hlinkClick r:id="rId5"/>
              </a:rPr>
              <a:t>https://doi.org/10.1080/0020739X.2020.1775320</a:t>
            </a:r>
            <a:r>
              <a:rPr lang="en-GB" altLang="en-US" sz="1800" dirty="0">
                <a:solidFill>
                  <a:srgbClr val="002060"/>
                </a:solidFill>
              </a:rPr>
              <a:t> </a:t>
            </a:r>
          </a:p>
          <a:p>
            <a:pPr eaLnBrk="1" hangingPunct="1">
              <a:spcBef>
                <a:spcPts val="1200"/>
              </a:spcBef>
            </a:pPr>
            <a:endParaRPr lang="en-GB" altLang="en-US" sz="1800" dirty="0">
              <a:solidFill>
                <a:srgbClr val="002060"/>
              </a:solidFill>
            </a:endParaRPr>
          </a:p>
        </p:txBody>
      </p:sp>
    </p:spTree>
    <p:extLst>
      <p:ext uri="{BB962C8B-B14F-4D97-AF65-F5344CB8AC3E}">
        <p14:creationId xmlns:p14="http://schemas.microsoft.com/office/powerpoint/2010/main" val="2413182264"/>
      </p:ext>
    </p:extLst>
  </p:cSld>
  <p:clrMapOvr>
    <a:masterClrMapping/>
  </p:clrMapOvr>
</p:sld>
</file>

<file path=ppt/theme/theme1.xml><?xml version="1.0" encoding="utf-8"?>
<a:theme xmlns:a="http://schemas.openxmlformats.org/drawingml/2006/main" name="1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464</TotalTime>
  <Words>3005</Words>
  <Application>Microsoft Office PowerPoint</Application>
  <PresentationFormat>On-screen Show (4:3)</PresentationFormat>
  <Paragraphs>227</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Arial</vt:lpstr>
      <vt:lpstr>Calibri</vt:lpstr>
      <vt:lpstr>Symbol</vt:lpstr>
      <vt:lpstr>1_Office Theme</vt:lpstr>
      <vt:lpstr>Workshop 2: Socially just approaches to tackling engagement with mathematics  One of a series of professional development workshops on promoting socially just mathematics teaching developed by members of the Teaching Maths for Social Justice Network and freely available via the network’s website: www.mathsocialjustice.org   The development of this workshop was supported by funding from the BERA Small Grant Fund awarded to Pete Wright and a team of  co-researchers from the TMSJN.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 Wright (Staff)</dc:creator>
  <cp:lastModifiedBy>Pete Wright (Staff)</cp:lastModifiedBy>
  <cp:revision>1</cp:revision>
  <dcterms:created xsi:type="dcterms:W3CDTF">2024-11-04T19:45:11Z</dcterms:created>
  <dcterms:modified xsi:type="dcterms:W3CDTF">2025-07-29T12:48:10Z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618d1e0-f5d7-4da7-8ddd-3b83021a2c85_Enabled">
    <vt:lpwstr>true</vt:lpwstr>
  </property>
  <property fmtid="{D5CDD505-2E9C-101B-9397-08002B2CF9AE}" pid="3" name="MSIP_Label_a618d1e0-f5d7-4da7-8ddd-3b83021a2c85_SetDate">
    <vt:lpwstr>2025-02-25T16:40:45Z</vt:lpwstr>
  </property>
  <property fmtid="{D5CDD505-2E9C-101B-9397-08002B2CF9AE}" pid="4" name="MSIP_Label_a618d1e0-f5d7-4da7-8ddd-3b83021a2c85_Method">
    <vt:lpwstr>Standard</vt:lpwstr>
  </property>
  <property fmtid="{D5CDD505-2E9C-101B-9397-08002B2CF9AE}" pid="5" name="MSIP_Label_a618d1e0-f5d7-4da7-8ddd-3b83021a2c85_Name">
    <vt:lpwstr>Private</vt:lpwstr>
  </property>
  <property fmtid="{D5CDD505-2E9C-101B-9397-08002B2CF9AE}" pid="6" name="MSIP_Label_a618d1e0-f5d7-4da7-8ddd-3b83021a2c85_SiteId">
    <vt:lpwstr>ae323139-093a-4d2a-81a6-5d334bcd9019</vt:lpwstr>
  </property>
  <property fmtid="{D5CDD505-2E9C-101B-9397-08002B2CF9AE}" pid="7" name="MSIP_Label_a618d1e0-f5d7-4da7-8ddd-3b83021a2c85_ActionId">
    <vt:lpwstr>a503a828-19dd-4218-b6cb-dbf6714eb177</vt:lpwstr>
  </property>
  <property fmtid="{D5CDD505-2E9C-101B-9397-08002B2CF9AE}" pid="8" name="MSIP_Label_a618d1e0-f5d7-4da7-8ddd-3b83021a2c85_ContentBits">
    <vt:lpwstr>0</vt:lpwstr>
  </property>
  <property fmtid="{D5CDD505-2E9C-101B-9397-08002B2CF9AE}" pid="9" name="MSIP_Label_a618d1e0-f5d7-4da7-8ddd-3b83021a2c85_Tag">
    <vt:lpwstr>10, 3, 0, 1</vt:lpwstr>
  </property>
</Properties>
</file>