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305" r:id="rId3"/>
    <p:sldId id="318" r:id="rId4"/>
    <p:sldId id="319" r:id="rId5"/>
    <p:sldId id="320" r:id="rId6"/>
    <p:sldId id="321" r:id="rId7"/>
    <p:sldId id="322" r:id="rId8"/>
    <p:sldId id="323" r:id="rId9"/>
    <p:sldId id="324" r:id="rId10"/>
    <p:sldId id="325" r:id="rId11"/>
    <p:sldId id="327" r:id="rId12"/>
    <p:sldId id="331" r:id="rId13"/>
    <p:sldId id="328" r:id="rId14"/>
    <p:sldId id="337" r:id="rId15"/>
    <p:sldId id="335" r:id="rId16"/>
    <p:sldId id="329" r:id="rId17"/>
    <p:sldId id="336" r:id="rId18"/>
    <p:sldId id="338" r:id="rId19"/>
    <p:sldId id="332" r:id="rId20"/>
    <p:sldId id="326" r:id="rId21"/>
  </p:sldIdLst>
  <p:sldSz cx="9144000" cy="6858000" type="screen4x3"/>
  <p:notesSz cx="9945688"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6EC359-760E-F826-A2A9-C3911E044EB9}" name="m.jagdev@yorksj.ac.uk" initials="m." userId="S::urn:spo:guest#m.jagdev@yorksj.ac.uk::" providerId="AD"/>
  <p188:author id="{D48FA17A-4755-5B6C-A17F-2CE38141AC26}" name="Pete Wright (Staff)" initials="PW" userId="S::PWright002@dundee.ac.uk::b7ce7c8a-bb04-43ee-a74c-0b3ee141521b" providerId="AD"/>
  <p188:author id="{78A9ED89-8D36-66D0-8EDD-F388DE7BADFE}" name="Cristina Mio" initials="CM" userId="S::cristina.mio_glasgow.ac.uk#ext#@dmail.onmicrosoft.com::5cce1c36-86ae-4aad-866e-a620607b5fb8" providerId="AD"/>
  <p188:author id="{F3C71AA9-B90F-A1EC-857A-DFEEE19C42C9}" name="Cristina Mio" initials="CM" userId="S::Cristina.Mio@glasgow.ac.uk::53ba9df2-4d34-4b85-b660-405b4ba2026d" providerId="AD"/>
  <p188:author id="{6479CAEF-5C78-355F-C8FD-79BD76088DA8}" name="gwen.ineson@brunel.ac.uk" initials="gw" userId="S::urn:spo:guest#gwen.ineson@brunel.ac.uk::"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AF7D4"/>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F11C3D-A42C-4962-82FE-505509CEDFB0}" v="41" dt="2025-07-29T14:33:16.9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794" autoAdjust="0"/>
  </p:normalViewPr>
  <p:slideViewPr>
    <p:cSldViewPr snapToGrid="0">
      <p:cViewPr varScale="1">
        <p:scale>
          <a:sx n="97" d="100"/>
          <a:sy n="97" d="100"/>
        </p:scale>
        <p:origin x="200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wen.ineson@brunel.ac.uk" userId="S::urn:spo:guest#gwen.ineson@brunel.ac.uk::" providerId="AD" clId="Web-{5B03C001-06E0-3B18-082C-8783CD518BE2}"/>
    <pc:docChg chg="addSld delSld modSld">
      <pc:chgData name="gwen.ineson@brunel.ac.uk" userId="S::urn:spo:guest#gwen.ineson@brunel.ac.uk::" providerId="AD" clId="Web-{5B03C001-06E0-3B18-082C-8783CD518BE2}" dt="2024-12-03T09:53:23.154" v="128" actId="20577"/>
      <pc:docMkLst>
        <pc:docMk/>
      </pc:docMkLst>
      <pc:sldChg chg="del">
        <pc:chgData name="gwen.ineson@brunel.ac.uk" userId="S::urn:spo:guest#gwen.ineson@brunel.ac.uk::" providerId="AD" clId="Web-{5B03C001-06E0-3B18-082C-8783CD518BE2}" dt="2024-12-03T09:49:34.967" v="67"/>
        <pc:sldMkLst>
          <pc:docMk/>
          <pc:sldMk cId="2720417037" sldId="258"/>
        </pc:sldMkLst>
      </pc:sldChg>
      <pc:sldChg chg="modSp">
        <pc:chgData name="gwen.ineson@brunel.ac.uk" userId="S::urn:spo:guest#gwen.ineson@brunel.ac.uk::" providerId="AD" clId="Web-{5B03C001-06E0-3B18-082C-8783CD518BE2}" dt="2024-12-03T09:47:06.817" v="62" actId="20577"/>
        <pc:sldMkLst>
          <pc:docMk/>
          <pc:sldMk cId="313739074" sldId="263"/>
        </pc:sldMkLst>
      </pc:sldChg>
      <pc:sldChg chg="modNotes">
        <pc:chgData name="gwen.ineson@brunel.ac.uk" userId="S::urn:spo:guest#gwen.ineson@brunel.ac.uk::" providerId="AD" clId="Web-{5B03C001-06E0-3B18-082C-8783CD518BE2}" dt="2024-12-03T09:45:27.607" v="60"/>
        <pc:sldMkLst>
          <pc:docMk/>
          <pc:sldMk cId="2605039532" sldId="1893"/>
        </pc:sldMkLst>
      </pc:sldChg>
      <pc:sldChg chg="del">
        <pc:chgData name="gwen.ineson@brunel.ac.uk" userId="S::urn:spo:guest#gwen.ineson@brunel.ac.uk::" providerId="AD" clId="Web-{5B03C001-06E0-3B18-082C-8783CD518BE2}" dt="2024-12-03T09:49:34.405" v="64"/>
        <pc:sldMkLst>
          <pc:docMk/>
          <pc:sldMk cId="1271354026" sldId="1903"/>
        </pc:sldMkLst>
      </pc:sldChg>
      <pc:sldChg chg="del">
        <pc:chgData name="gwen.ineson@brunel.ac.uk" userId="S::urn:spo:guest#gwen.ineson@brunel.ac.uk::" providerId="AD" clId="Web-{5B03C001-06E0-3B18-082C-8783CD518BE2}" dt="2024-12-03T09:49:34.436" v="65"/>
        <pc:sldMkLst>
          <pc:docMk/>
          <pc:sldMk cId="634167879" sldId="1905"/>
        </pc:sldMkLst>
      </pc:sldChg>
      <pc:sldChg chg="del">
        <pc:chgData name="gwen.ineson@brunel.ac.uk" userId="S::urn:spo:guest#gwen.ineson@brunel.ac.uk::" providerId="AD" clId="Web-{5B03C001-06E0-3B18-082C-8783CD518BE2}" dt="2024-12-03T09:49:32.155" v="63"/>
        <pc:sldMkLst>
          <pc:docMk/>
          <pc:sldMk cId="3003127628" sldId="1910"/>
        </pc:sldMkLst>
      </pc:sldChg>
      <pc:sldChg chg="del">
        <pc:chgData name="gwen.ineson@brunel.ac.uk" userId="S::urn:spo:guest#gwen.ineson@brunel.ac.uk::" providerId="AD" clId="Web-{5B03C001-06E0-3B18-082C-8783CD518BE2}" dt="2024-12-03T09:49:34.452" v="66"/>
        <pc:sldMkLst>
          <pc:docMk/>
          <pc:sldMk cId="1080414026" sldId="1913"/>
        </pc:sldMkLst>
      </pc:sldChg>
      <pc:sldChg chg="del">
        <pc:chgData name="gwen.ineson@brunel.ac.uk" userId="S::urn:spo:guest#gwen.ineson@brunel.ac.uk::" providerId="AD" clId="Web-{5B03C001-06E0-3B18-082C-8783CD518BE2}" dt="2024-12-03T09:49:36.342" v="68"/>
        <pc:sldMkLst>
          <pc:docMk/>
          <pc:sldMk cId="4018234404" sldId="1914"/>
        </pc:sldMkLst>
      </pc:sldChg>
      <pc:sldChg chg="del">
        <pc:chgData name="gwen.ineson@brunel.ac.uk" userId="S::urn:spo:guest#gwen.ineson@brunel.ac.uk::" providerId="AD" clId="Web-{5B03C001-06E0-3B18-082C-8783CD518BE2}" dt="2024-12-03T09:49:39.280" v="69"/>
        <pc:sldMkLst>
          <pc:docMk/>
          <pc:sldMk cId="3754350623" sldId="1915"/>
        </pc:sldMkLst>
      </pc:sldChg>
      <pc:sldChg chg="addSp modSp modNotes">
        <pc:chgData name="gwen.ineson@brunel.ac.uk" userId="S::urn:spo:guest#gwen.ineson@brunel.ac.uk::" providerId="AD" clId="Web-{5B03C001-06E0-3B18-082C-8783CD518BE2}" dt="2024-12-03T09:53:15.248" v="120"/>
        <pc:sldMkLst>
          <pc:docMk/>
          <pc:sldMk cId="3714748078" sldId="1917"/>
        </pc:sldMkLst>
      </pc:sldChg>
      <pc:sldChg chg="modSp">
        <pc:chgData name="gwen.ineson@brunel.ac.uk" userId="S::urn:spo:guest#gwen.ineson@brunel.ac.uk::" providerId="AD" clId="Web-{5B03C001-06E0-3B18-082C-8783CD518BE2}" dt="2024-12-03T09:29:31.794" v="40" actId="20577"/>
        <pc:sldMkLst>
          <pc:docMk/>
          <pc:sldMk cId="433380392" sldId="1927"/>
        </pc:sldMkLst>
      </pc:sldChg>
      <pc:sldChg chg="modSp modNotes">
        <pc:chgData name="gwen.ineson@brunel.ac.uk" userId="S::urn:spo:guest#gwen.ineson@brunel.ac.uk::" providerId="AD" clId="Web-{5B03C001-06E0-3B18-082C-8783CD518BE2}" dt="2024-12-03T09:53:23.154" v="128" actId="20577"/>
        <pc:sldMkLst>
          <pc:docMk/>
          <pc:sldMk cId="1022114195" sldId="1928"/>
        </pc:sldMkLst>
      </pc:sldChg>
      <pc:sldChg chg="addSp modSp">
        <pc:chgData name="gwen.ineson@brunel.ac.uk" userId="S::urn:spo:guest#gwen.ineson@brunel.ac.uk::" providerId="AD" clId="Web-{5B03C001-06E0-3B18-082C-8783CD518BE2}" dt="2024-12-03T09:42:57.284" v="47" actId="1076"/>
        <pc:sldMkLst>
          <pc:docMk/>
          <pc:sldMk cId="231802" sldId="1935"/>
        </pc:sldMkLst>
      </pc:sldChg>
      <pc:sldChg chg="del">
        <pc:chgData name="gwen.ineson@brunel.ac.uk" userId="S::urn:spo:guest#gwen.ineson@brunel.ac.uk::" providerId="AD" clId="Web-{5B03C001-06E0-3B18-082C-8783CD518BE2}" dt="2024-12-03T09:49:41.280" v="70"/>
        <pc:sldMkLst>
          <pc:docMk/>
          <pc:sldMk cId="117453427" sldId="1943"/>
        </pc:sldMkLst>
      </pc:sldChg>
      <pc:sldChg chg="modSp add replId">
        <pc:chgData name="gwen.ineson@brunel.ac.uk" userId="S::urn:spo:guest#gwen.ineson@brunel.ac.uk::" providerId="AD" clId="Web-{5B03C001-06E0-3B18-082C-8783CD518BE2}" dt="2024-12-03T09:50:43.894" v="72" actId="20577"/>
        <pc:sldMkLst>
          <pc:docMk/>
          <pc:sldMk cId="4279846841" sldId="1954"/>
        </pc:sldMkLst>
      </pc:sldChg>
    </pc:docChg>
  </pc:docChgLst>
  <pc:docChgLst>
    <pc:chgData name="Cristina Mio" userId="S::cristina.mio_glasgow.ac.uk#ext#@dmail.onmicrosoft.com::5cce1c36-86ae-4aad-866e-a620607b5fb8" providerId="AD" clId="Web-{A9A2CFE9-E927-213F-2A8B-80309CD2CEDE}"/>
    <pc:docChg chg="modSld">
      <pc:chgData name="Cristina Mio" userId="S::cristina.mio_glasgow.ac.uk#ext#@dmail.onmicrosoft.com::5cce1c36-86ae-4aad-866e-a620607b5fb8" providerId="AD" clId="Web-{A9A2CFE9-E927-213F-2A8B-80309CD2CEDE}" dt="2024-11-25T09:54:37.574" v="38" actId="20577"/>
      <pc:docMkLst>
        <pc:docMk/>
      </pc:docMkLst>
      <pc:sldChg chg="modSp">
        <pc:chgData name="Cristina Mio" userId="S::cristina.mio_glasgow.ac.uk#ext#@dmail.onmicrosoft.com::5cce1c36-86ae-4aad-866e-a620607b5fb8" providerId="AD" clId="Web-{A9A2CFE9-E927-213F-2A8B-80309CD2CEDE}" dt="2024-11-25T09:54:37.574" v="38" actId="20577"/>
        <pc:sldMkLst>
          <pc:docMk/>
          <pc:sldMk cId="2605039532" sldId="1893"/>
        </pc:sldMkLst>
      </pc:sldChg>
    </pc:docChg>
  </pc:docChgLst>
  <pc:docChgLst>
    <pc:chgData name="gwen.ineson@brunel.ac.uk" userId="S::urn:spo:guest#gwen.ineson@brunel.ac.uk::" providerId="AD" clId="Web-{11DF65F8-0B11-3432-9682-361320E688E7}"/>
    <pc:docChg chg="addSld delSld modSld">
      <pc:chgData name="gwen.ineson@brunel.ac.uk" userId="S::urn:spo:guest#gwen.ineson@brunel.ac.uk::" providerId="AD" clId="Web-{11DF65F8-0B11-3432-9682-361320E688E7}" dt="2024-11-25T09:32:12.805" v="20"/>
      <pc:docMkLst>
        <pc:docMk/>
      </pc:docMkLst>
      <pc:sldChg chg="del">
        <pc:chgData name="gwen.ineson@brunel.ac.uk" userId="S::urn:spo:guest#gwen.ineson@brunel.ac.uk::" providerId="AD" clId="Web-{11DF65F8-0B11-3432-9682-361320E688E7}" dt="2024-11-25T09:32:03.054" v="14"/>
        <pc:sldMkLst>
          <pc:docMk/>
          <pc:sldMk cId="1022114195" sldId="1897"/>
        </pc:sldMkLst>
      </pc:sldChg>
      <pc:sldChg chg="del">
        <pc:chgData name="gwen.ineson@brunel.ac.uk" userId="S::urn:spo:guest#gwen.ineson@brunel.ac.uk::" providerId="AD" clId="Web-{11DF65F8-0B11-3432-9682-361320E688E7}" dt="2024-11-25T09:32:03.054" v="13"/>
        <pc:sldMkLst>
          <pc:docMk/>
          <pc:sldMk cId="2365470876" sldId="1898"/>
        </pc:sldMkLst>
      </pc:sldChg>
      <pc:sldChg chg="del">
        <pc:chgData name="gwen.ineson@brunel.ac.uk" userId="S::urn:spo:guest#gwen.ineson@brunel.ac.uk::" providerId="AD" clId="Web-{11DF65F8-0B11-3432-9682-361320E688E7}" dt="2024-11-25T09:32:03.054" v="12"/>
        <pc:sldMkLst>
          <pc:docMk/>
          <pc:sldMk cId="102493827" sldId="1899"/>
        </pc:sldMkLst>
      </pc:sldChg>
      <pc:sldChg chg="del">
        <pc:chgData name="gwen.ineson@brunel.ac.uk" userId="S::urn:spo:guest#gwen.ineson@brunel.ac.uk::" providerId="AD" clId="Web-{11DF65F8-0B11-3432-9682-361320E688E7}" dt="2024-11-25T09:32:03.039" v="11"/>
        <pc:sldMkLst>
          <pc:docMk/>
          <pc:sldMk cId="3023913970" sldId="1900"/>
        </pc:sldMkLst>
      </pc:sldChg>
      <pc:sldChg chg="del">
        <pc:chgData name="gwen.ineson@brunel.ac.uk" userId="S::urn:spo:guest#gwen.ineson@brunel.ac.uk::" providerId="AD" clId="Web-{11DF65F8-0B11-3432-9682-361320E688E7}" dt="2024-11-25T09:32:03.039" v="10"/>
        <pc:sldMkLst>
          <pc:docMk/>
          <pc:sldMk cId="330024333" sldId="1901"/>
        </pc:sldMkLst>
      </pc:sldChg>
      <pc:sldChg chg="del">
        <pc:chgData name="gwen.ineson@brunel.ac.uk" userId="S::urn:spo:guest#gwen.ineson@brunel.ac.uk::" providerId="AD" clId="Web-{11DF65F8-0B11-3432-9682-361320E688E7}" dt="2024-11-25T09:32:03.039" v="9"/>
        <pc:sldMkLst>
          <pc:docMk/>
          <pc:sldMk cId="1940891378" sldId="1902"/>
        </pc:sldMkLst>
      </pc:sldChg>
      <pc:sldChg chg="modSp">
        <pc:chgData name="gwen.ineson@brunel.ac.uk" userId="S::urn:spo:guest#gwen.ineson@brunel.ac.uk::" providerId="AD" clId="Web-{11DF65F8-0B11-3432-9682-361320E688E7}" dt="2024-11-25T09:29:09.797" v="8" actId="20577"/>
        <pc:sldMkLst>
          <pc:docMk/>
          <pc:sldMk cId="4135769763" sldId="1916"/>
        </pc:sldMkLst>
      </pc:sldChg>
      <pc:sldChg chg="add">
        <pc:chgData name="gwen.ineson@brunel.ac.uk" userId="S::urn:spo:guest#gwen.ineson@brunel.ac.uk::" providerId="AD" clId="Web-{11DF65F8-0B11-3432-9682-361320E688E7}" dt="2024-11-25T09:32:12.758" v="15"/>
        <pc:sldMkLst>
          <pc:docMk/>
          <pc:sldMk cId="1022114195" sldId="1928"/>
        </pc:sldMkLst>
      </pc:sldChg>
      <pc:sldChg chg="add">
        <pc:chgData name="gwen.ineson@brunel.ac.uk" userId="S::urn:spo:guest#gwen.ineson@brunel.ac.uk::" providerId="AD" clId="Web-{11DF65F8-0B11-3432-9682-361320E688E7}" dt="2024-11-25T09:32:12.773" v="16"/>
        <pc:sldMkLst>
          <pc:docMk/>
          <pc:sldMk cId="2365470876" sldId="1929"/>
        </pc:sldMkLst>
      </pc:sldChg>
      <pc:sldChg chg="add">
        <pc:chgData name="gwen.ineson@brunel.ac.uk" userId="S::urn:spo:guest#gwen.ineson@brunel.ac.uk::" providerId="AD" clId="Web-{11DF65F8-0B11-3432-9682-361320E688E7}" dt="2024-11-25T09:32:12.773" v="17"/>
        <pc:sldMkLst>
          <pc:docMk/>
          <pc:sldMk cId="102493827" sldId="1930"/>
        </pc:sldMkLst>
      </pc:sldChg>
      <pc:sldChg chg="add">
        <pc:chgData name="gwen.ineson@brunel.ac.uk" userId="S::urn:spo:guest#gwen.ineson@brunel.ac.uk::" providerId="AD" clId="Web-{11DF65F8-0B11-3432-9682-361320E688E7}" dt="2024-11-25T09:32:12.789" v="18"/>
        <pc:sldMkLst>
          <pc:docMk/>
          <pc:sldMk cId="3023913970" sldId="1931"/>
        </pc:sldMkLst>
      </pc:sldChg>
      <pc:sldChg chg="add">
        <pc:chgData name="gwen.ineson@brunel.ac.uk" userId="S::urn:spo:guest#gwen.ineson@brunel.ac.uk::" providerId="AD" clId="Web-{11DF65F8-0B11-3432-9682-361320E688E7}" dt="2024-11-25T09:32:12.805" v="19"/>
        <pc:sldMkLst>
          <pc:docMk/>
          <pc:sldMk cId="330024333" sldId="1932"/>
        </pc:sldMkLst>
      </pc:sldChg>
      <pc:sldChg chg="add">
        <pc:chgData name="gwen.ineson@brunel.ac.uk" userId="S::urn:spo:guest#gwen.ineson@brunel.ac.uk::" providerId="AD" clId="Web-{11DF65F8-0B11-3432-9682-361320E688E7}" dt="2024-11-25T09:32:12.805" v="20"/>
        <pc:sldMkLst>
          <pc:docMk/>
          <pc:sldMk cId="1940891378" sldId="1933"/>
        </pc:sldMkLst>
      </pc:sldChg>
    </pc:docChg>
  </pc:docChgLst>
  <pc:docChgLst>
    <pc:chgData name="balbir.kaur@nottingham.ac.uk" userId="S::urn:spo:guest#balbir.kaur@nottingham.ac.uk::" providerId="AD" clId="Web-{282FB681-9B65-0054-1344-168BDDEDA4E9}"/>
    <pc:docChg chg="addSld delSld modSld">
      <pc:chgData name="balbir.kaur@nottingham.ac.uk" userId="S::urn:spo:guest#balbir.kaur@nottingham.ac.uk::" providerId="AD" clId="Web-{282FB681-9B65-0054-1344-168BDDEDA4E9}" dt="2024-11-29T16:05:33.836" v="1244"/>
      <pc:docMkLst>
        <pc:docMk/>
      </pc:docMkLst>
      <pc:sldChg chg="addSp delSp modSp">
        <pc:chgData name="balbir.kaur@nottingham.ac.uk" userId="S::urn:spo:guest#balbir.kaur@nottingham.ac.uk::" providerId="AD" clId="Web-{282FB681-9B65-0054-1344-168BDDEDA4E9}" dt="2024-11-29T13:22:48.013" v="30" actId="14100"/>
        <pc:sldMkLst>
          <pc:docMk/>
          <pc:sldMk cId="3714748078" sldId="1917"/>
        </pc:sldMkLst>
      </pc:sldChg>
      <pc:sldChg chg="modSp">
        <pc:chgData name="balbir.kaur@nottingham.ac.uk" userId="S::urn:spo:guest#balbir.kaur@nottingham.ac.uk::" providerId="AD" clId="Web-{282FB681-9B65-0054-1344-168BDDEDA4E9}" dt="2024-11-29T15:16:23.673" v="65" actId="20577"/>
        <pc:sldMkLst>
          <pc:docMk/>
          <pc:sldMk cId="1022114195" sldId="1928"/>
        </pc:sldMkLst>
      </pc:sldChg>
      <pc:sldChg chg="addSp delSp modSp">
        <pc:chgData name="balbir.kaur@nottingham.ac.uk" userId="S::urn:spo:guest#balbir.kaur@nottingham.ac.uk::" providerId="AD" clId="Web-{282FB681-9B65-0054-1344-168BDDEDA4E9}" dt="2024-11-29T16:05:33.836" v="1244"/>
        <pc:sldMkLst>
          <pc:docMk/>
          <pc:sldMk cId="1636961931" sldId="1934"/>
        </pc:sldMkLst>
      </pc:sldChg>
      <pc:sldChg chg="modSp">
        <pc:chgData name="balbir.kaur@nottingham.ac.uk" userId="S::urn:spo:guest#balbir.kaur@nottingham.ac.uk::" providerId="AD" clId="Web-{282FB681-9B65-0054-1344-168BDDEDA4E9}" dt="2024-11-29T15:54:04.539" v="867" actId="20577"/>
        <pc:sldMkLst>
          <pc:docMk/>
          <pc:sldMk cId="231802" sldId="1935"/>
        </pc:sldMkLst>
      </pc:sldChg>
      <pc:sldChg chg="modSp new">
        <pc:chgData name="balbir.kaur@nottingham.ac.uk" userId="S::urn:spo:guest#balbir.kaur@nottingham.ac.uk::" providerId="AD" clId="Web-{282FB681-9B65-0054-1344-168BDDEDA4E9}" dt="2024-11-29T15:59:35.875" v="989" actId="20577"/>
        <pc:sldMkLst>
          <pc:docMk/>
          <pc:sldMk cId="841344712" sldId="1936"/>
        </pc:sldMkLst>
      </pc:sldChg>
      <pc:sldChg chg="modSp new del">
        <pc:chgData name="balbir.kaur@nottingham.ac.uk" userId="S::urn:spo:guest#balbir.kaur@nottingham.ac.uk::" providerId="AD" clId="Web-{282FB681-9B65-0054-1344-168BDDEDA4E9}" dt="2024-11-29T15:18:47.551" v="138"/>
        <pc:sldMkLst>
          <pc:docMk/>
          <pc:sldMk cId="1334268020" sldId="1936"/>
        </pc:sldMkLst>
      </pc:sldChg>
      <pc:sldChg chg="addSp delSp modSp new">
        <pc:chgData name="balbir.kaur@nottingham.ac.uk" userId="S::urn:spo:guest#balbir.kaur@nottingham.ac.uk::" providerId="AD" clId="Web-{282FB681-9B65-0054-1344-168BDDEDA4E9}" dt="2024-11-29T15:59:00.093" v="962"/>
        <pc:sldMkLst>
          <pc:docMk/>
          <pc:sldMk cId="2883607148" sldId="1937"/>
        </pc:sldMkLst>
      </pc:sldChg>
      <pc:sldChg chg="modSp add replId">
        <pc:chgData name="balbir.kaur@nottingham.ac.uk" userId="S::urn:spo:guest#balbir.kaur@nottingham.ac.uk::" providerId="AD" clId="Web-{282FB681-9B65-0054-1344-168BDDEDA4E9}" dt="2024-11-29T16:04:03.912" v="1231" actId="20577"/>
        <pc:sldMkLst>
          <pc:docMk/>
          <pc:sldMk cId="330016428" sldId="1938"/>
        </pc:sldMkLst>
      </pc:sldChg>
    </pc:docChg>
  </pc:docChgLst>
  <pc:docChgLst>
    <pc:chgData name="Cristina Mio" userId="S::cristina.mio_glasgow.ac.uk#ext#@dmail.onmicrosoft.com::5cce1c36-86ae-4aad-866e-a620607b5fb8" providerId="AD" clId="Web-{500B0B17-00CA-2081-2E1B-D079948B6A43}"/>
    <pc:docChg chg="addSld modSld">
      <pc:chgData name="Cristina Mio" userId="S::cristina.mio_glasgow.ac.uk#ext#@dmail.onmicrosoft.com::5cce1c36-86ae-4aad-866e-a620607b5fb8" providerId="AD" clId="Web-{500B0B17-00CA-2081-2E1B-D079948B6A43}" dt="2024-11-18T10:32:47.771" v="69"/>
      <pc:docMkLst>
        <pc:docMk/>
      </pc:docMkLst>
      <pc:sldChg chg="modSp new">
        <pc:chgData name="Cristina Mio" userId="S::cristina.mio_glasgow.ac.uk#ext#@dmail.onmicrosoft.com::5cce1c36-86ae-4aad-866e-a620607b5fb8" providerId="AD" clId="Web-{500B0B17-00CA-2081-2E1B-D079948B6A43}" dt="2024-11-18T09:06:38.298" v="63" actId="20577"/>
        <pc:sldMkLst>
          <pc:docMk/>
          <pc:sldMk cId="1940891378" sldId="1902"/>
        </pc:sldMkLst>
      </pc:sldChg>
      <pc:sldChg chg="add">
        <pc:chgData name="Cristina Mio" userId="S::cristina.mio_glasgow.ac.uk#ext#@dmail.onmicrosoft.com::5cce1c36-86ae-4aad-866e-a620607b5fb8" providerId="AD" clId="Web-{500B0B17-00CA-2081-2E1B-D079948B6A43}" dt="2024-11-18T10:32:47.724" v="64"/>
        <pc:sldMkLst>
          <pc:docMk/>
          <pc:sldMk cId="1271354026" sldId="1903"/>
        </pc:sldMkLst>
      </pc:sldChg>
      <pc:sldChg chg="add">
        <pc:chgData name="Cristina Mio" userId="S::cristina.mio_glasgow.ac.uk#ext#@dmail.onmicrosoft.com::5cce1c36-86ae-4aad-866e-a620607b5fb8" providerId="AD" clId="Web-{500B0B17-00CA-2081-2E1B-D079948B6A43}" dt="2024-11-18T10:32:47.724" v="65"/>
        <pc:sldMkLst>
          <pc:docMk/>
          <pc:sldMk cId="1311180630" sldId="1904"/>
        </pc:sldMkLst>
      </pc:sldChg>
      <pc:sldChg chg="add">
        <pc:chgData name="Cristina Mio" userId="S::cristina.mio_glasgow.ac.uk#ext#@dmail.onmicrosoft.com::5cce1c36-86ae-4aad-866e-a620607b5fb8" providerId="AD" clId="Web-{500B0B17-00CA-2081-2E1B-D079948B6A43}" dt="2024-11-18T10:32:47.740" v="66"/>
        <pc:sldMkLst>
          <pc:docMk/>
          <pc:sldMk cId="634167879" sldId="1905"/>
        </pc:sldMkLst>
      </pc:sldChg>
      <pc:sldChg chg="add">
        <pc:chgData name="Cristina Mio" userId="S::cristina.mio_glasgow.ac.uk#ext#@dmail.onmicrosoft.com::5cce1c36-86ae-4aad-866e-a620607b5fb8" providerId="AD" clId="Web-{500B0B17-00CA-2081-2E1B-D079948B6A43}" dt="2024-11-18T10:32:47.755" v="67"/>
        <pc:sldMkLst>
          <pc:docMk/>
          <pc:sldMk cId="3046045562" sldId="1906"/>
        </pc:sldMkLst>
      </pc:sldChg>
      <pc:sldChg chg="add">
        <pc:chgData name="Cristina Mio" userId="S::cristina.mio_glasgow.ac.uk#ext#@dmail.onmicrosoft.com::5cce1c36-86ae-4aad-866e-a620607b5fb8" providerId="AD" clId="Web-{500B0B17-00CA-2081-2E1B-D079948B6A43}" dt="2024-11-18T10:32:47.771" v="68"/>
        <pc:sldMkLst>
          <pc:docMk/>
          <pc:sldMk cId="1876165068" sldId="1907"/>
        </pc:sldMkLst>
      </pc:sldChg>
      <pc:sldChg chg="add">
        <pc:chgData name="Cristina Mio" userId="S::cristina.mio_glasgow.ac.uk#ext#@dmail.onmicrosoft.com::5cce1c36-86ae-4aad-866e-a620607b5fb8" providerId="AD" clId="Web-{500B0B17-00CA-2081-2E1B-D079948B6A43}" dt="2024-11-18T10:32:47.771" v="69"/>
        <pc:sldMkLst>
          <pc:docMk/>
          <pc:sldMk cId="433380392" sldId="1908"/>
        </pc:sldMkLst>
      </pc:sldChg>
    </pc:docChg>
  </pc:docChgLst>
  <pc:docChgLst>
    <pc:chgData name="Cristina Mio" userId="S::cristina.mio_glasgow.ac.uk#ext#@dmail.onmicrosoft.com::5cce1c36-86ae-4aad-866e-a620607b5fb8" providerId="AD" clId="Web-{F83424A3-BD58-A715-A79D-C441A6CBF923}"/>
    <pc:docChg chg="modSld">
      <pc:chgData name="Cristina Mio" userId="S::cristina.mio_glasgow.ac.uk#ext#@dmail.onmicrosoft.com::5cce1c36-86ae-4aad-866e-a620607b5fb8" providerId="AD" clId="Web-{F83424A3-BD58-A715-A79D-C441A6CBF923}" dt="2024-11-18T22:40:26.648" v="1" actId="20577"/>
      <pc:docMkLst>
        <pc:docMk/>
      </pc:docMkLst>
      <pc:sldChg chg="modSp">
        <pc:chgData name="Cristina Mio" userId="S::cristina.mio_glasgow.ac.uk#ext#@dmail.onmicrosoft.com::5cce1c36-86ae-4aad-866e-a620607b5fb8" providerId="AD" clId="Web-{F83424A3-BD58-A715-A79D-C441A6CBF923}" dt="2024-11-18T22:40:26.648" v="1" actId="20577"/>
        <pc:sldMkLst>
          <pc:docMk/>
          <pc:sldMk cId="1940891378" sldId="1902"/>
        </pc:sldMkLst>
      </pc:sldChg>
    </pc:docChg>
  </pc:docChgLst>
  <pc:docChgLst>
    <pc:chgData name="gwen.ineson@brunel.ac.uk" userId="S::urn:spo:guest#gwen.ineson@brunel.ac.uk::" providerId="AD" clId="Web-{4B3608BB-454B-3B1C-ADD3-2AAF73A4A2CF}"/>
    <pc:docChg chg="addSld delSld modSld sldOrd">
      <pc:chgData name="gwen.ineson@brunel.ac.uk" userId="S::urn:spo:guest#gwen.ineson@brunel.ac.uk::" providerId="AD" clId="Web-{4B3608BB-454B-3B1C-ADD3-2AAF73A4A2CF}" dt="2024-11-25T09:58:53.398" v="66"/>
      <pc:docMkLst>
        <pc:docMk/>
      </pc:docMkLst>
      <pc:sldChg chg="del">
        <pc:chgData name="gwen.ineson@brunel.ac.uk" userId="S::urn:spo:guest#gwen.ineson@brunel.ac.uk::" providerId="AD" clId="Web-{4B3608BB-454B-3B1C-ADD3-2AAF73A4A2CF}" dt="2024-11-25T09:33:14.937" v="0"/>
        <pc:sldMkLst>
          <pc:docMk/>
          <pc:sldMk cId="102493827" sldId="1930"/>
        </pc:sldMkLst>
      </pc:sldChg>
      <pc:sldChg chg="ord">
        <pc:chgData name="gwen.ineson@brunel.ac.uk" userId="S::urn:spo:guest#gwen.ineson@brunel.ac.uk::" providerId="AD" clId="Web-{4B3608BB-454B-3B1C-ADD3-2AAF73A4A2CF}" dt="2024-11-25T09:36:43.833" v="1"/>
        <pc:sldMkLst>
          <pc:docMk/>
          <pc:sldMk cId="1940891378" sldId="1933"/>
        </pc:sldMkLst>
      </pc:sldChg>
      <pc:sldChg chg="modSp new modNotes">
        <pc:chgData name="gwen.ineson@brunel.ac.uk" userId="S::urn:spo:guest#gwen.ineson@brunel.ac.uk::" providerId="AD" clId="Web-{4B3608BB-454B-3B1C-ADD3-2AAF73A4A2CF}" dt="2024-11-25T09:58:53.398" v="66"/>
        <pc:sldMkLst>
          <pc:docMk/>
          <pc:sldMk cId="231802" sldId="1935"/>
        </pc:sldMkLst>
      </pc:sldChg>
    </pc:docChg>
  </pc:docChgLst>
  <pc:docChgLst>
    <pc:chgData name="gwen.ineson@brunel.ac.uk" userId="S::urn:spo:guest#gwen.ineson@brunel.ac.uk::" providerId="AD" clId="Web-{BAD38BC9-226F-480C-E609-B1E4BCE41C7B}"/>
    <pc:docChg chg="modSld">
      <pc:chgData name="gwen.ineson@brunel.ac.uk" userId="S::urn:spo:guest#gwen.ineson@brunel.ac.uk::" providerId="AD" clId="Web-{BAD38BC9-226F-480C-E609-B1E4BCE41C7B}" dt="2024-11-11T08:47:15.232" v="19"/>
      <pc:docMkLst>
        <pc:docMk/>
      </pc:docMkLst>
      <pc:sldChg chg="modSp">
        <pc:chgData name="gwen.ineson@brunel.ac.uk" userId="S::urn:spo:guest#gwen.ineson@brunel.ac.uk::" providerId="AD" clId="Web-{BAD38BC9-226F-480C-E609-B1E4BCE41C7B}" dt="2024-11-11T08:47:15.232" v="19"/>
        <pc:sldMkLst>
          <pc:docMk/>
          <pc:sldMk cId="2119711949" sldId="259"/>
        </pc:sldMkLst>
      </pc:sldChg>
    </pc:docChg>
  </pc:docChgLst>
  <pc:docChgLst>
    <pc:chgData name="m.jagdev@yorksj.ac.uk" userId="S::urn:spo:guest#m.jagdev@yorksj.ac.uk::" providerId="AD" clId="Web-{06510297-015B-BE79-739A-C3342C908160}"/>
    <pc:docChg chg="modSld">
      <pc:chgData name="m.jagdev@yorksj.ac.uk" userId="S::urn:spo:guest#m.jagdev@yorksj.ac.uk::" providerId="AD" clId="Web-{06510297-015B-BE79-739A-C3342C908160}" dt="2024-11-12T10:51:12.902" v="22" actId="20577"/>
      <pc:docMkLst>
        <pc:docMk/>
      </pc:docMkLst>
      <pc:sldChg chg="modSp">
        <pc:chgData name="m.jagdev@yorksj.ac.uk" userId="S::urn:spo:guest#m.jagdev@yorksj.ac.uk::" providerId="AD" clId="Web-{06510297-015B-BE79-739A-C3342C908160}" dt="2024-11-12T10:48:20.882" v="12" actId="20577"/>
        <pc:sldMkLst>
          <pc:docMk/>
          <pc:sldMk cId="2720417037" sldId="258"/>
        </pc:sldMkLst>
      </pc:sldChg>
      <pc:sldChg chg="modSp">
        <pc:chgData name="m.jagdev@yorksj.ac.uk" userId="S::urn:spo:guest#m.jagdev@yorksj.ac.uk::" providerId="AD" clId="Web-{06510297-015B-BE79-739A-C3342C908160}" dt="2024-11-12T10:49:07.274" v="16" actId="20577"/>
        <pc:sldMkLst>
          <pc:docMk/>
          <pc:sldMk cId="785029342" sldId="505"/>
        </pc:sldMkLst>
      </pc:sldChg>
      <pc:sldChg chg="modSp">
        <pc:chgData name="m.jagdev@yorksj.ac.uk" userId="S::urn:spo:guest#m.jagdev@yorksj.ac.uk::" providerId="AD" clId="Web-{06510297-015B-BE79-739A-C3342C908160}" dt="2024-11-12T10:50:42.104" v="19" actId="20577"/>
        <pc:sldMkLst>
          <pc:docMk/>
          <pc:sldMk cId="1000393009" sldId="506"/>
        </pc:sldMkLst>
      </pc:sldChg>
      <pc:sldChg chg="modSp">
        <pc:chgData name="m.jagdev@yorksj.ac.uk" userId="S::urn:spo:guest#m.jagdev@yorksj.ac.uk::" providerId="AD" clId="Web-{06510297-015B-BE79-739A-C3342C908160}" dt="2024-11-12T10:51:12.902" v="22" actId="20577"/>
        <pc:sldMkLst>
          <pc:docMk/>
          <pc:sldMk cId="2605039532" sldId="1893"/>
        </pc:sldMkLst>
      </pc:sldChg>
      <pc:sldChg chg="modSp">
        <pc:chgData name="m.jagdev@yorksj.ac.uk" userId="S::urn:spo:guest#m.jagdev@yorksj.ac.uk::" providerId="AD" clId="Web-{06510297-015B-BE79-739A-C3342C908160}" dt="2024-11-12T10:47:59.334" v="8" actId="20577"/>
        <pc:sldMkLst>
          <pc:docMk/>
          <pc:sldMk cId="4098786777" sldId="1894"/>
        </pc:sldMkLst>
      </pc:sldChg>
      <pc:sldChg chg="modSp">
        <pc:chgData name="m.jagdev@yorksj.ac.uk" userId="S::urn:spo:guest#m.jagdev@yorksj.ac.uk::" providerId="AD" clId="Web-{06510297-015B-BE79-739A-C3342C908160}" dt="2024-11-12T10:51:00.652" v="21" actId="20577"/>
        <pc:sldMkLst>
          <pc:docMk/>
          <pc:sldMk cId="3645035009" sldId="1895"/>
        </pc:sldMkLst>
      </pc:sldChg>
      <pc:sldChg chg="modSp">
        <pc:chgData name="m.jagdev@yorksj.ac.uk" userId="S::urn:spo:guest#m.jagdev@yorksj.ac.uk::" providerId="AD" clId="Web-{06510297-015B-BE79-739A-C3342C908160}" dt="2024-11-12T10:48:53.883" v="14" actId="20577"/>
        <pc:sldMkLst>
          <pc:docMk/>
          <pc:sldMk cId="2803606060" sldId="1896"/>
        </pc:sldMkLst>
      </pc:sldChg>
    </pc:docChg>
  </pc:docChgLst>
  <pc:docChgLst>
    <pc:chgData name="Pete Wright (Staff)" userId="b7ce7c8a-bb04-43ee-a74c-0b3ee141521b" providerId="ADAL" clId="{7936DC95-7E21-475C-AA17-7241FFC2EE29}"/>
    <pc:docChg chg="undo custSel addSld delSld modSld sldOrd delMainMaster modMainMaster modNotesMaster">
      <pc:chgData name="Pete Wright (Staff)" userId="b7ce7c8a-bb04-43ee-a74c-0b3ee141521b" providerId="ADAL" clId="{7936DC95-7E21-475C-AA17-7241FFC2EE29}" dt="2025-03-14T13:13:44.446" v="208" actId="20577"/>
      <pc:docMkLst>
        <pc:docMk/>
      </pc:docMkLst>
      <pc:sldChg chg="modSp add del mod ord">
        <pc:chgData name="Pete Wright (Staff)" userId="b7ce7c8a-bb04-43ee-a74c-0b3ee141521b" providerId="ADAL" clId="{7936DC95-7E21-475C-AA17-7241FFC2EE29}" dt="2025-02-27T12:04:40.917" v="97" actId="20577"/>
        <pc:sldMkLst>
          <pc:docMk/>
          <pc:sldMk cId="0" sldId="256"/>
        </pc:sldMkLst>
      </pc:sldChg>
      <pc:sldChg chg="modSp add del mod modNotes">
        <pc:chgData name="Pete Wright (Staff)" userId="b7ce7c8a-bb04-43ee-a74c-0b3ee141521b" providerId="ADAL" clId="{7936DC95-7E21-475C-AA17-7241FFC2EE29}" dt="2025-02-25T18:23:23.298" v="82" actId="47"/>
        <pc:sldMkLst>
          <pc:docMk/>
          <pc:sldMk cId="3422781324" sldId="262"/>
        </pc:sldMkLst>
      </pc:sldChg>
      <pc:sldChg chg="modSp del mod modNotes">
        <pc:chgData name="Pete Wright (Staff)" userId="b7ce7c8a-bb04-43ee-a74c-0b3ee141521b" providerId="ADAL" clId="{7936DC95-7E21-475C-AA17-7241FFC2EE29}" dt="2025-02-25T18:23:23.953" v="83" actId="47"/>
        <pc:sldMkLst>
          <pc:docMk/>
          <pc:sldMk cId="313739074" sldId="263"/>
        </pc:sldMkLst>
      </pc:sldChg>
      <pc:sldChg chg="modSp del mod modNotes">
        <pc:chgData name="Pete Wright (Staff)" userId="b7ce7c8a-bb04-43ee-a74c-0b3ee141521b" providerId="ADAL" clId="{7936DC95-7E21-475C-AA17-7241FFC2EE29}" dt="2025-02-25T18:23:24.863" v="84" actId="47"/>
        <pc:sldMkLst>
          <pc:docMk/>
          <pc:sldMk cId="894474852" sldId="265"/>
        </pc:sldMkLst>
      </pc:sldChg>
      <pc:sldChg chg="modSp del mod modNotes">
        <pc:chgData name="Pete Wright (Staff)" userId="b7ce7c8a-bb04-43ee-a74c-0b3ee141521b" providerId="ADAL" clId="{7936DC95-7E21-475C-AA17-7241FFC2EE29}" dt="2025-02-25T18:23:25.636" v="85" actId="47"/>
        <pc:sldMkLst>
          <pc:docMk/>
          <pc:sldMk cId="2295742531" sldId="267"/>
        </pc:sldMkLst>
      </pc:sldChg>
      <pc:sldChg chg="modSp del modNotes">
        <pc:chgData name="Pete Wright (Staff)" userId="b7ce7c8a-bb04-43ee-a74c-0b3ee141521b" providerId="ADAL" clId="{7936DC95-7E21-475C-AA17-7241FFC2EE29}" dt="2025-02-25T18:23:26.442" v="86" actId="47"/>
        <pc:sldMkLst>
          <pc:docMk/>
          <pc:sldMk cId="1091629831" sldId="268"/>
        </pc:sldMkLst>
      </pc:sldChg>
      <pc:sldChg chg="add mod modShow">
        <pc:chgData name="Pete Wright (Staff)" userId="b7ce7c8a-bb04-43ee-a74c-0b3ee141521b" providerId="ADAL" clId="{7936DC95-7E21-475C-AA17-7241FFC2EE29}" dt="2025-02-25T18:23:00.704" v="72" actId="729"/>
        <pc:sldMkLst>
          <pc:docMk/>
          <pc:sldMk cId="0" sldId="305"/>
        </pc:sldMkLst>
      </pc:sldChg>
      <pc:sldChg chg="add">
        <pc:chgData name="Pete Wright (Staff)" userId="b7ce7c8a-bb04-43ee-a74c-0b3ee141521b" providerId="ADAL" clId="{7936DC95-7E21-475C-AA17-7241FFC2EE29}" dt="2025-02-25T16:22:52.602" v="40"/>
        <pc:sldMkLst>
          <pc:docMk/>
          <pc:sldMk cId="2288366162" sldId="318"/>
        </pc:sldMkLst>
      </pc:sldChg>
      <pc:sldChg chg="add">
        <pc:chgData name="Pete Wright (Staff)" userId="b7ce7c8a-bb04-43ee-a74c-0b3ee141521b" providerId="ADAL" clId="{7936DC95-7E21-475C-AA17-7241FFC2EE29}" dt="2025-02-25T16:22:52.602" v="40"/>
        <pc:sldMkLst>
          <pc:docMk/>
          <pc:sldMk cId="1822844802" sldId="319"/>
        </pc:sldMkLst>
      </pc:sldChg>
      <pc:sldChg chg="add">
        <pc:chgData name="Pete Wright (Staff)" userId="b7ce7c8a-bb04-43ee-a74c-0b3ee141521b" providerId="ADAL" clId="{7936DC95-7E21-475C-AA17-7241FFC2EE29}" dt="2025-02-25T16:22:52.602" v="40"/>
        <pc:sldMkLst>
          <pc:docMk/>
          <pc:sldMk cId="4205200842" sldId="320"/>
        </pc:sldMkLst>
      </pc:sldChg>
      <pc:sldChg chg="add">
        <pc:chgData name="Pete Wright (Staff)" userId="b7ce7c8a-bb04-43ee-a74c-0b3ee141521b" providerId="ADAL" clId="{7936DC95-7E21-475C-AA17-7241FFC2EE29}" dt="2025-02-25T16:22:52.602" v="40"/>
        <pc:sldMkLst>
          <pc:docMk/>
          <pc:sldMk cId="1333168848" sldId="321"/>
        </pc:sldMkLst>
      </pc:sldChg>
      <pc:sldChg chg="add">
        <pc:chgData name="Pete Wright (Staff)" userId="b7ce7c8a-bb04-43ee-a74c-0b3ee141521b" providerId="ADAL" clId="{7936DC95-7E21-475C-AA17-7241FFC2EE29}" dt="2025-02-25T16:22:52.602" v="40"/>
        <pc:sldMkLst>
          <pc:docMk/>
          <pc:sldMk cId="2526861486" sldId="322"/>
        </pc:sldMkLst>
      </pc:sldChg>
      <pc:sldChg chg="add modNotesTx">
        <pc:chgData name="Pete Wright (Staff)" userId="b7ce7c8a-bb04-43ee-a74c-0b3ee141521b" providerId="ADAL" clId="{7936DC95-7E21-475C-AA17-7241FFC2EE29}" dt="2025-03-11T17:10:54.617" v="102" actId="20577"/>
        <pc:sldMkLst>
          <pc:docMk/>
          <pc:sldMk cId="1448263000" sldId="323"/>
        </pc:sldMkLst>
      </pc:sldChg>
      <pc:sldChg chg="add">
        <pc:chgData name="Pete Wright (Staff)" userId="b7ce7c8a-bb04-43ee-a74c-0b3ee141521b" providerId="ADAL" clId="{7936DC95-7E21-475C-AA17-7241FFC2EE29}" dt="2025-02-25T16:22:52.602" v="40"/>
        <pc:sldMkLst>
          <pc:docMk/>
          <pc:sldMk cId="3291026665" sldId="324"/>
        </pc:sldMkLst>
      </pc:sldChg>
      <pc:sldChg chg="add">
        <pc:chgData name="Pete Wright (Staff)" userId="b7ce7c8a-bb04-43ee-a74c-0b3ee141521b" providerId="ADAL" clId="{7936DC95-7E21-475C-AA17-7241FFC2EE29}" dt="2025-02-25T16:22:52.602" v="40"/>
        <pc:sldMkLst>
          <pc:docMk/>
          <pc:sldMk cId="3920274481" sldId="325"/>
        </pc:sldMkLst>
      </pc:sldChg>
      <pc:sldChg chg="modSp add mod">
        <pc:chgData name="Pete Wright (Staff)" userId="b7ce7c8a-bb04-43ee-a74c-0b3ee141521b" providerId="ADAL" clId="{7936DC95-7E21-475C-AA17-7241FFC2EE29}" dt="2025-02-25T22:44:54.007" v="95" actId="6549"/>
        <pc:sldMkLst>
          <pc:docMk/>
          <pc:sldMk cId="3625310734" sldId="326"/>
        </pc:sldMkLst>
      </pc:sldChg>
      <pc:sldChg chg="add">
        <pc:chgData name="Pete Wright (Staff)" userId="b7ce7c8a-bb04-43ee-a74c-0b3ee141521b" providerId="ADAL" clId="{7936DC95-7E21-475C-AA17-7241FFC2EE29}" dt="2025-02-25T16:22:52.602" v="40"/>
        <pc:sldMkLst>
          <pc:docMk/>
          <pc:sldMk cId="3782935890" sldId="327"/>
        </pc:sldMkLst>
      </pc:sldChg>
      <pc:sldChg chg="modSp add del mod modNotesTx">
        <pc:chgData name="Pete Wright (Staff)" userId="b7ce7c8a-bb04-43ee-a74c-0b3ee141521b" providerId="ADAL" clId="{7936DC95-7E21-475C-AA17-7241FFC2EE29}" dt="2025-03-14T13:13:44.446" v="208" actId="20577"/>
        <pc:sldMkLst>
          <pc:docMk/>
          <pc:sldMk cId="4266332914" sldId="328"/>
        </pc:sldMkLst>
      </pc:sldChg>
      <pc:sldChg chg="add">
        <pc:chgData name="Pete Wright (Staff)" userId="b7ce7c8a-bb04-43ee-a74c-0b3ee141521b" providerId="ADAL" clId="{7936DC95-7E21-475C-AA17-7241FFC2EE29}" dt="2025-02-25T16:22:52.602" v="40"/>
        <pc:sldMkLst>
          <pc:docMk/>
          <pc:sldMk cId="2239665381" sldId="329"/>
        </pc:sldMkLst>
      </pc:sldChg>
      <pc:sldChg chg="add">
        <pc:chgData name="Pete Wright (Staff)" userId="b7ce7c8a-bb04-43ee-a74c-0b3ee141521b" providerId="ADAL" clId="{7936DC95-7E21-475C-AA17-7241FFC2EE29}" dt="2025-02-25T16:22:52.602" v="40"/>
        <pc:sldMkLst>
          <pc:docMk/>
          <pc:sldMk cId="1642725491" sldId="331"/>
        </pc:sldMkLst>
      </pc:sldChg>
      <pc:sldChg chg="add">
        <pc:chgData name="Pete Wright (Staff)" userId="b7ce7c8a-bb04-43ee-a74c-0b3ee141521b" providerId="ADAL" clId="{7936DC95-7E21-475C-AA17-7241FFC2EE29}" dt="2025-02-25T16:22:52.602" v="40"/>
        <pc:sldMkLst>
          <pc:docMk/>
          <pc:sldMk cId="3782668845" sldId="332"/>
        </pc:sldMkLst>
      </pc:sldChg>
      <pc:sldChg chg="add">
        <pc:chgData name="Pete Wright (Staff)" userId="b7ce7c8a-bb04-43ee-a74c-0b3ee141521b" providerId="ADAL" clId="{7936DC95-7E21-475C-AA17-7241FFC2EE29}" dt="2025-02-25T16:22:52.602" v="40"/>
        <pc:sldMkLst>
          <pc:docMk/>
          <pc:sldMk cId="1144529539" sldId="335"/>
        </pc:sldMkLst>
      </pc:sldChg>
      <pc:sldChg chg="add">
        <pc:chgData name="Pete Wright (Staff)" userId="b7ce7c8a-bb04-43ee-a74c-0b3ee141521b" providerId="ADAL" clId="{7936DC95-7E21-475C-AA17-7241FFC2EE29}" dt="2025-02-25T16:22:52.602" v="40"/>
        <pc:sldMkLst>
          <pc:docMk/>
          <pc:sldMk cId="2411968181" sldId="336"/>
        </pc:sldMkLst>
      </pc:sldChg>
      <pc:sldChg chg="add modNotesTx">
        <pc:chgData name="Pete Wright (Staff)" userId="b7ce7c8a-bb04-43ee-a74c-0b3ee141521b" providerId="ADAL" clId="{7936DC95-7E21-475C-AA17-7241FFC2EE29}" dt="2025-02-25T16:26:40.768" v="61" actId="6549"/>
        <pc:sldMkLst>
          <pc:docMk/>
          <pc:sldMk cId="988937666" sldId="337"/>
        </pc:sldMkLst>
      </pc:sldChg>
      <pc:sldChg chg="add ord">
        <pc:chgData name="Pete Wright (Staff)" userId="b7ce7c8a-bb04-43ee-a74c-0b3ee141521b" providerId="ADAL" clId="{7936DC95-7E21-475C-AA17-7241FFC2EE29}" dt="2025-02-25T16:30:41.460" v="71"/>
        <pc:sldMkLst>
          <pc:docMk/>
          <pc:sldMk cId="3212458397" sldId="338"/>
        </pc:sldMkLst>
      </pc:sldChg>
      <pc:sldChg chg="add del">
        <pc:chgData name="Pete Wright (Staff)" userId="b7ce7c8a-bb04-43ee-a74c-0b3ee141521b" providerId="ADAL" clId="{7936DC95-7E21-475C-AA17-7241FFC2EE29}" dt="2025-03-14T13:00:56.656" v="104" actId="47"/>
        <pc:sldMkLst>
          <pc:docMk/>
          <pc:sldMk cId="1145225332" sldId="339"/>
        </pc:sldMkLst>
      </pc:sldChg>
      <pc:sldChg chg="modSp del modNotes">
        <pc:chgData name="Pete Wright (Staff)" userId="b7ce7c8a-bb04-43ee-a74c-0b3ee141521b" providerId="ADAL" clId="{7936DC95-7E21-475C-AA17-7241FFC2EE29}" dt="2025-02-25T18:23:20.045" v="77" actId="47"/>
        <pc:sldMkLst>
          <pc:docMk/>
          <pc:sldMk cId="2605039532" sldId="1893"/>
        </pc:sldMkLst>
      </pc:sldChg>
      <pc:sldChg chg="modSp del mod modNotes">
        <pc:chgData name="Pete Wright (Staff)" userId="b7ce7c8a-bb04-43ee-a74c-0b3ee141521b" providerId="ADAL" clId="{7936DC95-7E21-475C-AA17-7241FFC2EE29}" dt="2025-02-25T18:23:20.621" v="78" actId="47"/>
        <pc:sldMkLst>
          <pc:docMk/>
          <pc:sldMk cId="4098786777" sldId="1894"/>
        </pc:sldMkLst>
      </pc:sldChg>
      <pc:sldChg chg="modSp del mod modNotes">
        <pc:chgData name="Pete Wright (Staff)" userId="b7ce7c8a-bb04-43ee-a74c-0b3ee141521b" providerId="ADAL" clId="{7936DC95-7E21-475C-AA17-7241FFC2EE29}" dt="2025-02-25T18:23:21.173" v="79" actId="47"/>
        <pc:sldMkLst>
          <pc:docMk/>
          <pc:sldMk cId="3645035009" sldId="1895"/>
        </pc:sldMkLst>
      </pc:sldChg>
      <pc:sldChg chg="modSp del modNotes">
        <pc:chgData name="Pete Wright (Staff)" userId="b7ce7c8a-bb04-43ee-a74c-0b3ee141521b" providerId="ADAL" clId="{7936DC95-7E21-475C-AA17-7241FFC2EE29}" dt="2025-02-25T18:23:21.713" v="80" actId="47"/>
        <pc:sldMkLst>
          <pc:docMk/>
          <pc:sldMk cId="2803606060" sldId="1896"/>
        </pc:sldMkLst>
      </pc:sldChg>
      <pc:sldChg chg="modSp del mod modNotes">
        <pc:chgData name="Pete Wright (Staff)" userId="b7ce7c8a-bb04-43ee-a74c-0b3ee141521b" providerId="ADAL" clId="{7936DC95-7E21-475C-AA17-7241FFC2EE29}" dt="2025-02-25T16:23:21.529" v="43" actId="47"/>
        <pc:sldMkLst>
          <pc:docMk/>
          <pc:sldMk cId="1311180630" sldId="1904"/>
        </pc:sldMkLst>
      </pc:sldChg>
      <pc:sldChg chg="modSp del mod modNotes">
        <pc:chgData name="Pete Wright (Staff)" userId="b7ce7c8a-bb04-43ee-a74c-0b3ee141521b" providerId="ADAL" clId="{7936DC95-7E21-475C-AA17-7241FFC2EE29}" dt="2025-02-25T16:23:18.050" v="42" actId="47"/>
        <pc:sldMkLst>
          <pc:docMk/>
          <pc:sldMk cId="2184260512" sldId="1911"/>
        </pc:sldMkLst>
      </pc:sldChg>
      <pc:sldChg chg="modSp del mod modNotes">
        <pc:chgData name="Pete Wright (Staff)" userId="b7ce7c8a-bb04-43ee-a74c-0b3ee141521b" providerId="ADAL" clId="{7936DC95-7E21-475C-AA17-7241FFC2EE29}" dt="2025-02-25T16:23:15.579" v="41" actId="47"/>
        <pc:sldMkLst>
          <pc:docMk/>
          <pc:sldMk cId="2907635492" sldId="1912"/>
        </pc:sldMkLst>
      </pc:sldChg>
      <pc:sldChg chg="modSp del mod modNotes">
        <pc:chgData name="Pete Wright (Staff)" userId="b7ce7c8a-bb04-43ee-a74c-0b3ee141521b" providerId="ADAL" clId="{7936DC95-7E21-475C-AA17-7241FFC2EE29}" dt="2025-02-25T16:23:22.701" v="44" actId="47"/>
        <pc:sldMkLst>
          <pc:docMk/>
          <pc:sldMk cId="4135769763" sldId="1916"/>
        </pc:sldMkLst>
      </pc:sldChg>
      <pc:sldChg chg="modSp del modNotes">
        <pc:chgData name="Pete Wright (Staff)" userId="b7ce7c8a-bb04-43ee-a74c-0b3ee141521b" providerId="ADAL" clId="{7936DC95-7E21-475C-AA17-7241FFC2EE29}" dt="2025-02-25T16:23:23.640" v="45" actId="47"/>
        <pc:sldMkLst>
          <pc:docMk/>
          <pc:sldMk cId="3714748078" sldId="1917"/>
        </pc:sldMkLst>
      </pc:sldChg>
      <pc:sldChg chg="modSp del mod modNotes">
        <pc:chgData name="Pete Wright (Staff)" userId="b7ce7c8a-bb04-43ee-a74c-0b3ee141521b" providerId="ADAL" clId="{7936DC95-7E21-475C-AA17-7241FFC2EE29}" dt="2025-02-25T16:24:20.076" v="59" actId="47"/>
        <pc:sldMkLst>
          <pc:docMk/>
          <pc:sldMk cId="3170243558" sldId="1924"/>
        </pc:sldMkLst>
      </pc:sldChg>
      <pc:sldChg chg="modSp del mod modNotes">
        <pc:chgData name="Pete Wright (Staff)" userId="b7ce7c8a-bb04-43ee-a74c-0b3ee141521b" providerId="ADAL" clId="{7936DC95-7E21-475C-AA17-7241FFC2EE29}" dt="2025-02-25T16:30:12.568" v="66" actId="47"/>
        <pc:sldMkLst>
          <pc:docMk/>
          <pc:sldMk cId="3046045562" sldId="1925"/>
        </pc:sldMkLst>
      </pc:sldChg>
      <pc:sldChg chg="modSp del mod modNotes">
        <pc:chgData name="Pete Wright (Staff)" userId="b7ce7c8a-bb04-43ee-a74c-0b3ee141521b" providerId="ADAL" clId="{7936DC95-7E21-475C-AA17-7241FFC2EE29}" dt="2025-02-25T16:30:19.385" v="67" actId="47"/>
        <pc:sldMkLst>
          <pc:docMk/>
          <pc:sldMk cId="1876165068" sldId="1926"/>
        </pc:sldMkLst>
      </pc:sldChg>
      <pc:sldChg chg="modSp del modNotes">
        <pc:chgData name="Pete Wright (Staff)" userId="b7ce7c8a-bb04-43ee-a74c-0b3ee141521b" providerId="ADAL" clId="{7936DC95-7E21-475C-AA17-7241FFC2EE29}" dt="2025-02-25T16:30:22.500" v="68" actId="47"/>
        <pc:sldMkLst>
          <pc:docMk/>
          <pc:sldMk cId="433380392" sldId="1927"/>
        </pc:sldMkLst>
      </pc:sldChg>
      <pc:sldChg chg="modSp del modNotes">
        <pc:chgData name="Pete Wright (Staff)" userId="b7ce7c8a-bb04-43ee-a74c-0b3ee141521b" providerId="ADAL" clId="{7936DC95-7E21-475C-AA17-7241FFC2EE29}" dt="2025-02-25T16:23:24.603" v="46" actId="47"/>
        <pc:sldMkLst>
          <pc:docMk/>
          <pc:sldMk cId="1022114195" sldId="1928"/>
        </pc:sldMkLst>
      </pc:sldChg>
      <pc:sldChg chg="modSp del mod modNotes">
        <pc:chgData name="Pete Wright (Staff)" userId="b7ce7c8a-bb04-43ee-a74c-0b3ee141521b" providerId="ADAL" clId="{7936DC95-7E21-475C-AA17-7241FFC2EE29}" dt="2025-02-25T16:23:25.636" v="47" actId="47"/>
        <pc:sldMkLst>
          <pc:docMk/>
          <pc:sldMk cId="2365470876" sldId="1929"/>
        </pc:sldMkLst>
      </pc:sldChg>
      <pc:sldChg chg="modSp del modNotes">
        <pc:chgData name="Pete Wright (Staff)" userId="b7ce7c8a-bb04-43ee-a74c-0b3ee141521b" providerId="ADAL" clId="{7936DC95-7E21-475C-AA17-7241FFC2EE29}" dt="2025-02-25T16:23:26.354" v="48" actId="47"/>
        <pc:sldMkLst>
          <pc:docMk/>
          <pc:sldMk cId="3023913970" sldId="1931"/>
        </pc:sldMkLst>
      </pc:sldChg>
      <pc:sldChg chg="modSp del">
        <pc:chgData name="Pete Wright (Staff)" userId="b7ce7c8a-bb04-43ee-a74c-0b3ee141521b" providerId="ADAL" clId="{7936DC95-7E21-475C-AA17-7241FFC2EE29}" dt="2025-02-25T16:23:27.967" v="49" actId="47"/>
        <pc:sldMkLst>
          <pc:docMk/>
          <pc:sldMk cId="330024333" sldId="1932"/>
        </pc:sldMkLst>
      </pc:sldChg>
      <pc:sldChg chg="modSp del">
        <pc:chgData name="Pete Wright (Staff)" userId="b7ce7c8a-bb04-43ee-a74c-0b3ee141521b" providerId="ADAL" clId="{7936DC95-7E21-475C-AA17-7241FFC2EE29}" dt="2025-02-25T16:23:45.173" v="52" actId="47"/>
        <pc:sldMkLst>
          <pc:docMk/>
          <pc:sldMk cId="1636961931" sldId="1934"/>
        </pc:sldMkLst>
      </pc:sldChg>
      <pc:sldChg chg="modSp add del mod modNotes">
        <pc:chgData name="Pete Wright (Staff)" userId="b7ce7c8a-bb04-43ee-a74c-0b3ee141521b" providerId="ADAL" clId="{7936DC95-7E21-475C-AA17-7241FFC2EE29}" dt="2025-02-25T18:23:16.722" v="73" actId="47"/>
        <pc:sldMkLst>
          <pc:docMk/>
          <pc:sldMk cId="231802" sldId="1935"/>
        </pc:sldMkLst>
      </pc:sldChg>
      <pc:sldChg chg="modSp del mod">
        <pc:chgData name="Pete Wright (Staff)" userId="b7ce7c8a-bb04-43ee-a74c-0b3ee141521b" providerId="ADAL" clId="{7936DC95-7E21-475C-AA17-7241FFC2EE29}" dt="2025-02-25T18:23:18.922" v="75" actId="47"/>
        <pc:sldMkLst>
          <pc:docMk/>
          <pc:sldMk cId="841344712" sldId="1936"/>
        </pc:sldMkLst>
      </pc:sldChg>
      <pc:sldChg chg="modSp del">
        <pc:chgData name="Pete Wright (Staff)" userId="b7ce7c8a-bb04-43ee-a74c-0b3ee141521b" providerId="ADAL" clId="{7936DC95-7E21-475C-AA17-7241FFC2EE29}" dt="2025-02-25T18:23:18.155" v="74" actId="47"/>
        <pc:sldMkLst>
          <pc:docMk/>
          <pc:sldMk cId="2883607148" sldId="1937"/>
        </pc:sldMkLst>
      </pc:sldChg>
      <pc:sldChg chg="modSp del mod">
        <pc:chgData name="Pete Wright (Staff)" userId="b7ce7c8a-bb04-43ee-a74c-0b3ee141521b" providerId="ADAL" clId="{7936DC95-7E21-475C-AA17-7241FFC2EE29}" dt="2025-02-25T18:23:19.501" v="76" actId="47"/>
        <pc:sldMkLst>
          <pc:docMk/>
          <pc:sldMk cId="330016428" sldId="1938"/>
        </pc:sldMkLst>
      </pc:sldChg>
      <pc:sldChg chg="modSp del mod">
        <pc:chgData name="Pete Wright (Staff)" userId="b7ce7c8a-bb04-43ee-a74c-0b3ee141521b" providerId="ADAL" clId="{7936DC95-7E21-475C-AA17-7241FFC2EE29}" dt="2025-02-25T18:23:27.248" v="87" actId="47"/>
        <pc:sldMkLst>
          <pc:docMk/>
          <pc:sldMk cId="2149128850" sldId="1939"/>
        </pc:sldMkLst>
      </pc:sldChg>
      <pc:sldChg chg="modSp del">
        <pc:chgData name="Pete Wright (Staff)" userId="b7ce7c8a-bb04-43ee-a74c-0b3ee141521b" providerId="ADAL" clId="{7936DC95-7E21-475C-AA17-7241FFC2EE29}" dt="2025-02-25T16:24:12.293" v="58" actId="47"/>
        <pc:sldMkLst>
          <pc:docMk/>
          <pc:sldMk cId="1031261551" sldId="1941"/>
        </pc:sldMkLst>
      </pc:sldChg>
      <pc:sldChg chg="modSp del mod">
        <pc:chgData name="Pete Wright (Staff)" userId="b7ce7c8a-bb04-43ee-a74c-0b3ee141521b" providerId="ADAL" clId="{7936DC95-7E21-475C-AA17-7241FFC2EE29}" dt="2025-02-25T16:26:57.454" v="62" actId="47"/>
        <pc:sldMkLst>
          <pc:docMk/>
          <pc:sldMk cId="4196125493" sldId="1944"/>
        </pc:sldMkLst>
      </pc:sldChg>
      <pc:sldChg chg="modSp del mod">
        <pc:chgData name="Pete Wright (Staff)" userId="b7ce7c8a-bb04-43ee-a74c-0b3ee141521b" providerId="ADAL" clId="{7936DC95-7E21-475C-AA17-7241FFC2EE29}" dt="2025-02-25T18:23:27.901" v="88" actId="47"/>
        <pc:sldMkLst>
          <pc:docMk/>
          <pc:sldMk cId="2522667003" sldId="1945"/>
        </pc:sldMkLst>
      </pc:sldChg>
      <pc:sldChg chg="modSp del mod modNotes">
        <pc:chgData name="Pete Wright (Staff)" userId="b7ce7c8a-bb04-43ee-a74c-0b3ee141521b" providerId="ADAL" clId="{7936DC95-7E21-475C-AA17-7241FFC2EE29}" dt="2025-02-25T18:23:28.509" v="89" actId="47"/>
        <pc:sldMkLst>
          <pc:docMk/>
          <pc:sldMk cId="311811210" sldId="1946"/>
        </pc:sldMkLst>
      </pc:sldChg>
      <pc:sldChg chg="modSp del mod modNotes">
        <pc:chgData name="Pete Wright (Staff)" userId="b7ce7c8a-bb04-43ee-a74c-0b3ee141521b" providerId="ADAL" clId="{7936DC95-7E21-475C-AA17-7241FFC2EE29}" dt="2025-02-25T18:23:29.110" v="90" actId="47"/>
        <pc:sldMkLst>
          <pc:docMk/>
          <pc:sldMk cId="585644550" sldId="1947"/>
        </pc:sldMkLst>
      </pc:sldChg>
      <pc:sldChg chg="modSp del">
        <pc:chgData name="Pete Wright (Staff)" userId="b7ce7c8a-bb04-43ee-a74c-0b3ee141521b" providerId="ADAL" clId="{7936DC95-7E21-475C-AA17-7241FFC2EE29}" dt="2025-02-25T18:23:29.690" v="91" actId="47"/>
        <pc:sldMkLst>
          <pc:docMk/>
          <pc:sldMk cId="3582825079" sldId="1948"/>
        </pc:sldMkLst>
      </pc:sldChg>
      <pc:sldChg chg="modSp del mod">
        <pc:chgData name="Pete Wright (Staff)" userId="b7ce7c8a-bb04-43ee-a74c-0b3ee141521b" providerId="ADAL" clId="{7936DC95-7E21-475C-AA17-7241FFC2EE29}" dt="2025-02-25T18:23:30.305" v="92" actId="47"/>
        <pc:sldMkLst>
          <pc:docMk/>
          <pc:sldMk cId="154141387" sldId="1950"/>
        </pc:sldMkLst>
      </pc:sldChg>
      <pc:sldChg chg="modSp del mod modNotes">
        <pc:chgData name="Pete Wright (Staff)" userId="b7ce7c8a-bb04-43ee-a74c-0b3ee141521b" providerId="ADAL" clId="{7936DC95-7E21-475C-AA17-7241FFC2EE29}" dt="2025-02-25T18:23:31.206" v="93" actId="47"/>
        <pc:sldMkLst>
          <pc:docMk/>
          <pc:sldMk cId="1927982348" sldId="1951"/>
        </pc:sldMkLst>
      </pc:sldChg>
      <pc:sldChg chg="modSp del mod">
        <pc:chgData name="Pete Wright (Staff)" userId="b7ce7c8a-bb04-43ee-a74c-0b3ee141521b" providerId="ADAL" clId="{7936DC95-7E21-475C-AA17-7241FFC2EE29}" dt="2025-02-25T18:23:32.005" v="94" actId="47"/>
        <pc:sldMkLst>
          <pc:docMk/>
          <pc:sldMk cId="84386343" sldId="1952"/>
        </pc:sldMkLst>
      </pc:sldChg>
      <pc:sldChg chg="modSp add del modNotes">
        <pc:chgData name="Pete Wright (Staff)" userId="b7ce7c8a-bb04-43ee-a74c-0b3ee141521b" providerId="ADAL" clId="{7936DC95-7E21-475C-AA17-7241FFC2EE29}" dt="2025-02-25T18:23:22.635" v="81" actId="47"/>
        <pc:sldMkLst>
          <pc:docMk/>
          <pc:sldMk cId="1371793701" sldId="1953"/>
        </pc:sldMkLst>
      </pc:sldChg>
      <pc:sldChg chg="modSp del">
        <pc:chgData name="Pete Wright (Staff)" userId="b7ce7c8a-bb04-43ee-a74c-0b3ee141521b" providerId="ADAL" clId="{7936DC95-7E21-475C-AA17-7241FFC2EE29}" dt="2025-02-25T16:27:05.368" v="63" actId="47"/>
        <pc:sldMkLst>
          <pc:docMk/>
          <pc:sldMk cId="4279846841" sldId="1954"/>
        </pc:sldMkLst>
      </pc:sldChg>
      <pc:sldChg chg="modSp del">
        <pc:chgData name="Pete Wright (Staff)" userId="b7ce7c8a-bb04-43ee-a74c-0b3ee141521b" providerId="ADAL" clId="{7936DC95-7E21-475C-AA17-7241FFC2EE29}" dt="2025-02-25T16:23:51.728" v="53" actId="47"/>
        <pc:sldMkLst>
          <pc:docMk/>
          <pc:sldMk cId="1779676310" sldId="1955"/>
        </pc:sldMkLst>
      </pc:sldChg>
      <pc:sldMasterChg chg="modSp modSldLayout">
        <pc:chgData name="Pete Wright (Staff)" userId="b7ce7c8a-bb04-43ee-a74c-0b3ee141521b" providerId="ADAL" clId="{7936DC95-7E21-475C-AA17-7241FFC2EE29}" dt="2025-02-25T16:21:32.009" v="6"/>
        <pc:sldMasterMkLst>
          <pc:docMk/>
          <pc:sldMasterMk cId="1463153703" sldId="2147483648"/>
        </pc:sldMasterMkLst>
        <pc:sldLayoutChg chg="modSp">
          <pc:chgData name="Pete Wright (Staff)" userId="b7ce7c8a-bb04-43ee-a74c-0b3ee141521b" providerId="ADAL" clId="{7936DC95-7E21-475C-AA17-7241FFC2EE29}" dt="2025-02-25T16:21:32.009" v="6"/>
          <pc:sldLayoutMkLst>
            <pc:docMk/>
            <pc:sldMasterMk cId="1463153703" sldId="2147483648"/>
            <pc:sldLayoutMk cId="4050455203" sldId="2147483649"/>
          </pc:sldLayoutMkLst>
        </pc:sldLayoutChg>
        <pc:sldLayoutChg chg="modSp">
          <pc:chgData name="Pete Wright (Staff)" userId="b7ce7c8a-bb04-43ee-a74c-0b3ee141521b" providerId="ADAL" clId="{7936DC95-7E21-475C-AA17-7241FFC2EE29}" dt="2025-02-25T16:21:32.009" v="6"/>
          <pc:sldLayoutMkLst>
            <pc:docMk/>
            <pc:sldMasterMk cId="1463153703" sldId="2147483648"/>
            <pc:sldLayoutMk cId="3603068709" sldId="2147483651"/>
          </pc:sldLayoutMkLst>
        </pc:sldLayoutChg>
        <pc:sldLayoutChg chg="modSp">
          <pc:chgData name="Pete Wright (Staff)" userId="b7ce7c8a-bb04-43ee-a74c-0b3ee141521b" providerId="ADAL" clId="{7936DC95-7E21-475C-AA17-7241FFC2EE29}" dt="2025-02-25T16:21:32.009" v="6"/>
          <pc:sldLayoutMkLst>
            <pc:docMk/>
            <pc:sldMasterMk cId="1463153703" sldId="2147483648"/>
            <pc:sldLayoutMk cId="12630662" sldId="2147483652"/>
          </pc:sldLayoutMkLst>
        </pc:sldLayoutChg>
        <pc:sldLayoutChg chg="modSp">
          <pc:chgData name="Pete Wright (Staff)" userId="b7ce7c8a-bb04-43ee-a74c-0b3ee141521b" providerId="ADAL" clId="{7936DC95-7E21-475C-AA17-7241FFC2EE29}" dt="2025-02-25T16:21:32.009" v="6"/>
          <pc:sldLayoutMkLst>
            <pc:docMk/>
            <pc:sldMasterMk cId="1463153703" sldId="2147483648"/>
            <pc:sldLayoutMk cId="1587068226" sldId="2147483653"/>
          </pc:sldLayoutMkLst>
        </pc:sldLayoutChg>
        <pc:sldLayoutChg chg="modSp">
          <pc:chgData name="Pete Wright (Staff)" userId="b7ce7c8a-bb04-43ee-a74c-0b3ee141521b" providerId="ADAL" clId="{7936DC95-7E21-475C-AA17-7241FFC2EE29}" dt="2025-02-25T16:21:32.009" v="6"/>
          <pc:sldLayoutMkLst>
            <pc:docMk/>
            <pc:sldMasterMk cId="1463153703" sldId="2147483648"/>
            <pc:sldLayoutMk cId="2426925911" sldId="2147483656"/>
          </pc:sldLayoutMkLst>
        </pc:sldLayoutChg>
        <pc:sldLayoutChg chg="modSp">
          <pc:chgData name="Pete Wright (Staff)" userId="b7ce7c8a-bb04-43ee-a74c-0b3ee141521b" providerId="ADAL" clId="{7936DC95-7E21-475C-AA17-7241FFC2EE29}" dt="2025-02-25T16:21:32.009" v="6"/>
          <pc:sldLayoutMkLst>
            <pc:docMk/>
            <pc:sldMasterMk cId="1463153703" sldId="2147483648"/>
            <pc:sldLayoutMk cId="1521173107" sldId="2147483657"/>
          </pc:sldLayoutMkLst>
        </pc:sldLayoutChg>
        <pc:sldLayoutChg chg="modSp">
          <pc:chgData name="Pete Wright (Staff)" userId="b7ce7c8a-bb04-43ee-a74c-0b3ee141521b" providerId="ADAL" clId="{7936DC95-7E21-475C-AA17-7241FFC2EE29}" dt="2025-02-25T16:21:32.009" v="6"/>
          <pc:sldLayoutMkLst>
            <pc:docMk/>
            <pc:sldMasterMk cId="1463153703" sldId="2147483648"/>
            <pc:sldLayoutMk cId="1592609763" sldId="2147483659"/>
          </pc:sldLayoutMkLst>
        </pc:sldLayoutChg>
      </pc:sldMasterChg>
      <pc:sldMasterChg chg="del delSldLayout">
        <pc:chgData name="Pete Wright (Staff)" userId="b7ce7c8a-bb04-43ee-a74c-0b3ee141521b" providerId="ADAL" clId="{7936DC95-7E21-475C-AA17-7241FFC2EE29}" dt="2025-02-25T18:23:32.005" v="94" actId="47"/>
        <pc:sldMasterMkLst>
          <pc:docMk/>
          <pc:sldMasterMk cId="245650353" sldId="2147483660"/>
        </pc:sldMasterMkLst>
        <pc:sldLayoutChg chg="del">
          <pc:chgData name="Pete Wright (Staff)" userId="b7ce7c8a-bb04-43ee-a74c-0b3ee141521b" providerId="ADAL" clId="{7936DC95-7E21-475C-AA17-7241FFC2EE29}" dt="2025-02-25T18:23:32.005" v="94" actId="47"/>
          <pc:sldLayoutMkLst>
            <pc:docMk/>
            <pc:sldMasterMk cId="245650353" sldId="2147483660"/>
            <pc:sldLayoutMk cId="1961476144" sldId="2147483661"/>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1889991725" sldId="2147483662"/>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672138265" sldId="2147483663"/>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3613153504" sldId="2147483664"/>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2732646161" sldId="2147483665"/>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3590070862" sldId="2147483666"/>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2192845204" sldId="2147483667"/>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1241965067" sldId="2147483668"/>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2230118589" sldId="2147483669"/>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1884663457" sldId="2147483670"/>
          </pc:sldLayoutMkLst>
        </pc:sldLayoutChg>
        <pc:sldLayoutChg chg="del">
          <pc:chgData name="Pete Wright (Staff)" userId="b7ce7c8a-bb04-43ee-a74c-0b3ee141521b" providerId="ADAL" clId="{7936DC95-7E21-475C-AA17-7241FFC2EE29}" dt="2025-02-25T18:23:32.005" v="94" actId="47"/>
          <pc:sldLayoutMkLst>
            <pc:docMk/>
            <pc:sldMasterMk cId="245650353" sldId="2147483660"/>
            <pc:sldLayoutMk cId="2900983087" sldId="2147483671"/>
          </pc:sldLayoutMkLst>
        </pc:sldLayoutChg>
      </pc:sldMasterChg>
      <pc:sldMasterChg chg="del delSldLayout">
        <pc:chgData name="Pete Wright (Staff)" userId="b7ce7c8a-bb04-43ee-a74c-0b3ee141521b" providerId="ADAL" clId="{7936DC95-7E21-475C-AA17-7241FFC2EE29}" dt="2025-02-25T16:21:17.451" v="5" actId="47"/>
        <pc:sldMasterMkLst>
          <pc:docMk/>
          <pc:sldMasterMk cId="449868398" sldId="2147483660"/>
        </pc:sldMasterMkLst>
        <pc:sldLayoutChg chg="del">
          <pc:chgData name="Pete Wright (Staff)" userId="b7ce7c8a-bb04-43ee-a74c-0b3ee141521b" providerId="ADAL" clId="{7936DC95-7E21-475C-AA17-7241FFC2EE29}" dt="2025-02-25T16:21:17.451" v="5" actId="47"/>
          <pc:sldLayoutMkLst>
            <pc:docMk/>
            <pc:sldMasterMk cId="449868398" sldId="2147483660"/>
            <pc:sldLayoutMk cId="2262194896" sldId="2147483661"/>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1489389768" sldId="2147483662"/>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3654240454" sldId="2147483663"/>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1663886993" sldId="2147483664"/>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525602180" sldId="2147483665"/>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1268276380" sldId="2147483666"/>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1877940743" sldId="2147483667"/>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2759385471" sldId="2147483668"/>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93315559" sldId="2147483669"/>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1959979960" sldId="2147483670"/>
          </pc:sldLayoutMkLst>
        </pc:sldLayoutChg>
        <pc:sldLayoutChg chg="del">
          <pc:chgData name="Pete Wright (Staff)" userId="b7ce7c8a-bb04-43ee-a74c-0b3ee141521b" providerId="ADAL" clId="{7936DC95-7E21-475C-AA17-7241FFC2EE29}" dt="2025-02-25T16:21:17.451" v="5" actId="47"/>
          <pc:sldLayoutMkLst>
            <pc:docMk/>
            <pc:sldMasterMk cId="449868398" sldId="2147483660"/>
            <pc:sldLayoutMk cId="2552730429" sldId="2147483671"/>
          </pc:sldLayoutMkLst>
        </pc:sldLayoutChg>
      </pc:sldMasterChg>
    </pc:docChg>
  </pc:docChgLst>
  <pc:docChgLst>
    <pc:chgData name="Cristina Mio" userId="S::cristina.mio_glasgow.ac.uk#ext#@dmail.onmicrosoft.com::5cce1c36-86ae-4aad-866e-a620607b5fb8" providerId="AD" clId="Web-{4A83CA8F-791E-B2A7-751B-838E30073196}"/>
    <pc:docChg chg="modSld">
      <pc:chgData name="Cristina Mio" userId="S::cristina.mio_glasgow.ac.uk#ext#@dmail.onmicrosoft.com::5cce1c36-86ae-4aad-866e-a620607b5fb8" providerId="AD" clId="Web-{4A83CA8F-791E-B2A7-751B-838E30073196}" dt="2024-11-25T18:07:55.281" v="33" actId="20577"/>
      <pc:docMkLst>
        <pc:docMk/>
      </pc:docMkLst>
      <pc:sldChg chg="modSp">
        <pc:chgData name="Cristina Mio" userId="S::cristina.mio_glasgow.ac.uk#ext#@dmail.onmicrosoft.com::5cce1c36-86ae-4aad-866e-a620607b5fb8" providerId="AD" clId="Web-{4A83CA8F-791E-B2A7-751B-838E30073196}" dt="2024-11-25T18:07:55.281" v="33" actId="20577"/>
        <pc:sldMkLst>
          <pc:docMk/>
          <pc:sldMk cId="1940891378" sldId="1933"/>
        </pc:sldMkLst>
      </pc:sldChg>
    </pc:docChg>
  </pc:docChgLst>
  <pc:docChgLst>
    <pc:chgData name="m.jagdev@yorksj.ac.uk" userId="S::urn:spo:guest#m.jagdev@yorksj.ac.uk::" providerId="AD" clId="Web-{8A633B3E-216C-5EA4-DB17-3CAC35A7B5B1}"/>
    <pc:docChg chg="addSld delSld modSld">
      <pc:chgData name="m.jagdev@yorksj.ac.uk" userId="S::urn:spo:guest#m.jagdev@yorksj.ac.uk::" providerId="AD" clId="Web-{8A633B3E-216C-5EA4-DB17-3CAC35A7B5B1}" dt="2024-11-12T10:46:34.745" v="181" actId="20577"/>
      <pc:docMkLst>
        <pc:docMk/>
      </pc:docMkLst>
      <pc:sldChg chg="modSp modNotes">
        <pc:chgData name="m.jagdev@yorksj.ac.uk" userId="S::urn:spo:guest#m.jagdev@yorksj.ac.uk::" providerId="AD" clId="Web-{8A633B3E-216C-5EA4-DB17-3CAC35A7B5B1}" dt="2024-11-12T10:44:30.274" v="168" actId="20577"/>
        <pc:sldMkLst>
          <pc:docMk/>
          <pc:sldMk cId="2720417037" sldId="258"/>
        </pc:sldMkLst>
      </pc:sldChg>
      <pc:sldChg chg="new del">
        <pc:chgData name="m.jagdev@yorksj.ac.uk" userId="S::urn:spo:guest#m.jagdev@yorksj.ac.uk::" providerId="AD" clId="Web-{8A633B3E-216C-5EA4-DB17-3CAC35A7B5B1}" dt="2024-11-12T10:46:15.276" v="178"/>
        <pc:sldMkLst>
          <pc:docMk/>
          <pc:sldMk cId="1105194694" sldId="259"/>
        </pc:sldMkLst>
      </pc:sldChg>
      <pc:sldChg chg="add del replId">
        <pc:chgData name="m.jagdev@yorksj.ac.uk" userId="S::urn:spo:guest#m.jagdev@yorksj.ac.uk::" providerId="AD" clId="Web-{8A633B3E-216C-5EA4-DB17-3CAC35A7B5B1}" dt="2024-11-12T10:46:05.307" v="171"/>
        <pc:sldMkLst>
          <pc:docMk/>
          <pc:sldMk cId="3863726139" sldId="260"/>
        </pc:sldMkLst>
      </pc:sldChg>
      <pc:sldChg chg="add">
        <pc:chgData name="m.jagdev@yorksj.ac.uk" userId="S::urn:spo:guest#m.jagdev@yorksj.ac.uk::" providerId="AD" clId="Web-{8A633B3E-216C-5EA4-DB17-3CAC35A7B5B1}" dt="2024-11-12T10:46:10.416" v="176"/>
        <pc:sldMkLst>
          <pc:docMk/>
          <pc:sldMk cId="785029342" sldId="505"/>
        </pc:sldMkLst>
      </pc:sldChg>
      <pc:sldChg chg="add">
        <pc:chgData name="m.jagdev@yorksj.ac.uk" userId="S::urn:spo:guest#m.jagdev@yorksj.ac.uk::" providerId="AD" clId="Web-{8A633B3E-216C-5EA4-DB17-3CAC35A7B5B1}" dt="2024-11-12T10:46:10.416" v="177"/>
        <pc:sldMkLst>
          <pc:docMk/>
          <pc:sldMk cId="1000393009" sldId="506"/>
        </pc:sldMkLst>
      </pc:sldChg>
      <pc:sldChg chg="modSp add">
        <pc:chgData name="m.jagdev@yorksj.ac.uk" userId="S::urn:spo:guest#m.jagdev@yorksj.ac.uk::" providerId="AD" clId="Web-{8A633B3E-216C-5EA4-DB17-3CAC35A7B5B1}" dt="2024-11-12T10:46:34.745" v="181" actId="20577"/>
        <pc:sldMkLst>
          <pc:docMk/>
          <pc:sldMk cId="2605039532" sldId="1893"/>
        </pc:sldMkLst>
      </pc:sldChg>
      <pc:sldChg chg="add">
        <pc:chgData name="m.jagdev@yorksj.ac.uk" userId="S::urn:spo:guest#m.jagdev@yorksj.ac.uk::" providerId="AD" clId="Web-{8A633B3E-216C-5EA4-DB17-3CAC35A7B5B1}" dt="2024-11-12T10:46:10.385" v="173"/>
        <pc:sldMkLst>
          <pc:docMk/>
          <pc:sldMk cId="4098786777" sldId="1894"/>
        </pc:sldMkLst>
      </pc:sldChg>
      <pc:sldChg chg="add">
        <pc:chgData name="m.jagdev@yorksj.ac.uk" userId="S::urn:spo:guest#m.jagdev@yorksj.ac.uk::" providerId="AD" clId="Web-{8A633B3E-216C-5EA4-DB17-3CAC35A7B5B1}" dt="2024-11-12T10:46:10.401" v="174"/>
        <pc:sldMkLst>
          <pc:docMk/>
          <pc:sldMk cId="3645035009" sldId="1895"/>
        </pc:sldMkLst>
      </pc:sldChg>
      <pc:sldChg chg="add">
        <pc:chgData name="m.jagdev@yorksj.ac.uk" userId="S::urn:spo:guest#m.jagdev@yorksj.ac.uk::" providerId="AD" clId="Web-{8A633B3E-216C-5EA4-DB17-3CAC35A7B5B1}" dt="2024-11-12T10:46:10.401" v="175"/>
        <pc:sldMkLst>
          <pc:docMk/>
          <pc:sldMk cId="2803606060" sldId="1896"/>
        </pc:sldMkLst>
      </pc:sldChg>
    </pc:docChg>
  </pc:docChgLst>
  <pc:docChgLst>
    <pc:chgData name="Pete Wright (Staff)" userId="b7ce7c8a-bb04-43ee-a74c-0b3ee141521b" providerId="ADAL" clId="{BA03141B-8D61-4350-876B-040EB8C41B72}"/>
    <pc:docChg chg="custSel modSld modNotesMaster">
      <pc:chgData name="Pete Wright (Staff)" userId="b7ce7c8a-bb04-43ee-a74c-0b3ee141521b" providerId="ADAL" clId="{BA03141B-8D61-4350-876B-040EB8C41B72}" dt="2025-04-08T21:17:46.162" v="39"/>
      <pc:docMkLst>
        <pc:docMk/>
      </pc:docMkLst>
      <pc:sldChg chg="modNotes">
        <pc:chgData name="Pete Wright (Staff)" userId="b7ce7c8a-bb04-43ee-a74c-0b3ee141521b" providerId="ADAL" clId="{BA03141B-8D61-4350-876B-040EB8C41B72}" dt="2025-04-08T21:17:46.162" v="39"/>
        <pc:sldMkLst>
          <pc:docMk/>
          <pc:sldMk cId="0" sldId="305"/>
        </pc:sldMkLst>
      </pc:sldChg>
      <pc:sldChg chg="modNotes">
        <pc:chgData name="Pete Wright (Staff)" userId="b7ce7c8a-bb04-43ee-a74c-0b3ee141521b" providerId="ADAL" clId="{BA03141B-8D61-4350-876B-040EB8C41B72}" dt="2025-04-08T21:17:46.162" v="39"/>
        <pc:sldMkLst>
          <pc:docMk/>
          <pc:sldMk cId="2288366162" sldId="318"/>
        </pc:sldMkLst>
      </pc:sldChg>
      <pc:sldChg chg="modNotes">
        <pc:chgData name="Pete Wright (Staff)" userId="b7ce7c8a-bb04-43ee-a74c-0b3ee141521b" providerId="ADAL" clId="{BA03141B-8D61-4350-876B-040EB8C41B72}" dt="2025-04-08T21:17:46.162" v="39"/>
        <pc:sldMkLst>
          <pc:docMk/>
          <pc:sldMk cId="1822844802" sldId="319"/>
        </pc:sldMkLst>
      </pc:sldChg>
      <pc:sldChg chg="addSp delSp modSp mod modNotes">
        <pc:chgData name="Pete Wright (Staff)" userId="b7ce7c8a-bb04-43ee-a74c-0b3ee141521b" providerId="ADAL" clId="{BA03141B-8D61-4350-876B-040EB8C41B72}" dt="2025-04-08T21:17:46.162" v="39"/>
        <pc:sldMkLst>
          <pc:docMk/>
          <pc:sldMk cId="4205200842" sldId="320"/>
        </pc:sldMkLst>
      </pc:sldChg>
      <pc:sldChg chg="modNotes">
        <pc:chgData name="Pete Wright (Staff)" userId="b7ce7c8a-bb04-43ee-a74c-0b3ee141521b" providerId="ADAL" clId="{BA03141B-8D61-4350-876B-040EB8C41B72}" dt="2025-04-08T21:17:46.162" v="39"/>
        <pc:sldMkLst>
          <pc:docMk/>
          <pc:sldMk cId="1333168848" sldId="321"/>
        </pc:sldMkLst>
      </pc:sldChg>
      <pc:sldChg chg="modNotes">
        <pc:chgData name="Pete Wright (Staff)" userId="b7ce7c8a-bb04-43ee-a74c-0b3ee141521b" providerId="ADAL" clId="{BA03141B-8D61-4350-876B-040EB8C41B72}" dt="2025-04-08T21:17:46.162" v="39"/>
        <pc:sldMkLst>
          <pc:docMk/>
          <pc:sldMk cId="2526861486" sldId="322"/>
        </pc:sldMkLst>
      </pc:sldChg>
      <pc:sldChg chg="modNotes">
        <pc:chgData name="Pete Wright (Staff)" userId="b7ce7c8a-bb04-43ee-a74c-0b3ee141521b" providerId="ADAL" clId="{BA03141B-8D61-4350-876B-040EB8C41B72}" dt="2025-04-08T21:17:46.162" v="39"/>
        <pc:sldMkLst>
          <pc:docMk/>
          <pc:sldMk cId="1448263000" sldId="323"/>
        </pc:sldMkLst>
      </pc:sldChg>
      <pc:sldChg chg="modNotes">
        <pc:chgData name="Pete Wright (Staff)" userId="b7ce7c8a-bb04-43ee-a74c-0b3ee141521b" providerId="ADAL" clId="{BA03141B-8D61-4350-876B-040EB8C41B72}" dt="2025-04-08T21:17:46.162" v="39"/>
        <pc:sldMkLst>
          <pc:docMk/>
          <pc:sldMk cId="3291026665" sldId="324"/>
        </pc:sldMkLst>
      </pc:sldChg>
      <pc:sldChg chg="modNotes">
        <pc:chgData name="Pete Wright (Staff)" userId="b7ce7c8a-bb04-43ee-a74c-0b3ee141521b" providerId="ADAL" clId="{BA03141B-8D61-4350-876B-040EB8C41B72}" dt="2025-04-08T21:17:46.162" v="39"/>
        <pc:sldMkLst>
          <pc:docMk/>
          <pc:sldMk cId="3920274481" sldId="325"/>
        </pc:sldMkLst>
      </pc:sldChg>
      <pc:sldChg chg="modNotes">
        <pc:chgData name="Pete Wright (Staff)" userId="b7ce7c8a-bb04-43ee-a74c-0b3ee141521b" providerId="ADAL" clId="{BA03141B-8D61-4350-876B-040EB8C41B72}" dt="2025-04-08T21:17:46.162" v="39"/>
        <pc:sldMkLst>
          <pc:docMk/>
          <pc:sldMk cId="3625310734" sldId="326"/>
        </pc:sldMkLst>
      </pc:sldChg>
      <pc:sldChg chg="addSp delSp modSp mod modNotes">
        <pc:chgData name="Pete Wright (Staff)" userId="b7ce7c8a-bb04-43ee-a74c-0b3ee141521b" providerId="ADAL" clId="{BA03141B-8D61-4350-876B-040EB8C41B72}" dt="2025-04-08T21:17:46.162" v="39"/>
        <pc:sldMkLst>
          <pc:docMk/>
          <pc:sldMk cId="3782935890" sldId="327"/>
        </pc:sldMkLst>
      </pc:sldChg>
      <pc:sldChg chg="modNotes">
        <pc:chgData name="Pete Wright (Staff)" userId="b7ce7c8a-bb04-43ee-a74c-0b3ee141521b" providerId="ADAL" clId="{BA03141B-8D61-4350-876B-040EB8C41B72}" dt="2025-04-08T21:17:46.162" v="39"/>
        <pc:sldMkLst>
          <pc:docMk/>
          <pc:sldMk cId="4266332914" sldId="328"/>
        </pc:sldMkLst>
      </pc:sldChg>
      <pc:sldChg chg="modNotes">
        <pc:chgData name="Pete Wright (Staff)" userId="b7ce7c8a-bb04-43ee-a74c-0b3ee141521b" providerId="ADAL" clId="{BA03141B-8D61-4350-876B-040EB8C41B72}" dt="2025-04-08T21:17:46.162" v="39"/>
        <pc:sldMkLst>
          <pc:docMk/>
          <pc:sldMk cId="2239665381" sldId="329"/>
        </pc:sldMkLst>
      </pc:sldChg>
      <pc:sldChg chg="modNotes">
        <pc:chgData name="Pete Wright (Staff)" userId="b7ce7c8a-bb04-43ee-a74c-0b3ee141521b" providerId="ADAL" clId="{BA03141B-8D61-4350-876B-040EB8C41B72}" dt="2025-04-08T21:17:46.162" v="39"/>
        <pc:sldMkLst>
          <pc:docMk/>
          <pc:sldMk cId="1642725491" sldId="331"/>
        </pc:sldMkLst>
      </pc:sldChg>
      <pc:sldChg chg="modNotes">
        <pc:chgData name="Pete Wright (Staff)" userId="b7ce7c8a-bb04-43ee-a74c-0b3ee141521b" providerId="ADAL" clId="{BA03141B-8D61-4350-876B-040EB8C41B72}" dt="2025-04-08T21:17:46.162" v="39"/>
        <pc:sldMkLst>
          <pc:docMk/>
          <pc:sldMk cId="3782668845" sldId="332"/>
        </pc:sldMkLst>
      </pc:sldChg>
      <pc:sldChg chg="modNotes">
        <pc:chgData name="Pete Wright (Staff)" userId="b7ce7c8a-bb04-43ee-a74c-0b3ee141521b" providerId="ADAL" clId="{BA03141B-8D61-4350-876B-040EB8C41B72}" dt="2025-04-08T21:17:46.162" v="39"/>
        <pc:sldMkLst>
          <pc:docMk/>
          <pc:sldMk cId="1144529539" sldId="335"/>
        </pc:sldMkLst>
      </pc:sldChg>
      <pc:sldChg chg="addSp delSp modSp mod modNotes">
        <pc:chgData name="Pete Wright (Staff)" userId="b7ce7c8a-bb04-43ee-a74c-0b3ee141521b" providerId="ADAL" clId="{BA03141B-8D61-4350-876B-040EB8C41B72}" dt="2025-04-08T21:17:46.162" v="39"/>
        <pc:sldMkLst>
          <pc:docMk/>
          <pc:sldMk cId="2411968181" sldId="336"/>
        </pc:sldMkLst>
      </pc:sldChg>
      <pc:sldChg chg="modNotes">
        <pc:chgData name="Pete Wright (Staff)" userId="b7ce7c8a-bb04-43ee-a74c-0b3ee141521b" providerId="ADAL" clId="{BA03141B-8D61-4350-876B-040EB8C41B72}" dt="2025-04-08T21:17:46.162" v="39"/>
        <pc:sldMkLst>
          <pc:docMk/>
          <pc:sldMk cId="988937666" sldId="337"/>
        </pc:sldMkLst>
      </pc:sldChg>
      <pc:sldChg chg="modNotes">
        <pc:chgData name="Pete Wright (Staff)" userId="b7ce7c8a-bb04-43ee-a74c-0b3ee141521b" providerId="ADAL" clId="{BA03141B-8D61-4350-876B-040EB8C41B72}" dt="2025-04-08T21:17:46.162" v="39"/>
        <pc:sldMkLst>
          <pc:docMk/>
          <pc:sldMk cId="3212458397" sldId="338"/>
        </pc:sldMkLst>
      </pc:sldChg>
    </pc:docChg>
  </pc:docChgLst>
  <pc:docChgLst>
    <pc:chgData name="Cristina Mio" userId="S::cristina.mio_glasgow.ac.uk#ext#@dmail.onmicrosoft.com::5cce1c36-86ae-4aad-866e-a620607b5fb8" providerId="AD" clId="Web-{08B99889-2C0A-ECB9-5EFE-837726B82250}"/>
    <pc:docChg chg="addSld delSld">
      <pc:chgData name="Cristina Mio" userId="S::cristina.mio_glasgow.ac.uk#ext#@dmail.onmicrosoft.com::5cce1c36-86ae-4aad-866e-a620607b5fb8" providerId="AD" clId="Web-{08B99889-2C0A-ECB9-5EFE-837726B82250}" dt="2024-11-18T10:34:16.962" v="6"/>
      <pc:docMkLst>
        <pc:docMk/>
      </pc:docMkLst>
      <pc:sldChg chg="del">
        <pc:chgData name="Cristina Mio" userId="S::cristina.mio_glasgow.ac.uk#ext#@dmail.onmicrosoft.com::5cce1c36-86ae-4aad-866e-a620607b5fb8" providerId="AD" clId="Web-{08B99889-2C0A-ECB9-5EFE-837726B82250}" dt="2024-11-18T10:34:13.587" v="4"/>
        <pc:sldMkLst>
          <pc:docMk/>
          <pc:sldMk cId="2907635492" sldId="256"/>
        </pc:sldMkLst>
      </pc:sldChg>
      <pc:sldChg chg="del">
        <pc:chgData name="Cristina Mio" userId="S::cristina.mio_glasgow.ac.uk#ext#@dmail.onmicrosoft.com::5cce1c36-86ae-4aad-866e-a620607b5fb8" providerId="AD" clId="Web-{08B99889-2C0A-ECB9-5EFE-837726B82250}" dt="2024-11-18T10:34:13.587" v="3"/>
        <pc:sldMkLst>
          <pc:docMk/>
          <pc:sldMk cId="1080414026" sldId="257"/>
        </pc:sldMkLst>
      </pc:sldChg>
      <pc:sldChg chg="add">
        <pc:chgData name="Cristina Mio" userId="S::cristina.mio_glasgow.ac.uk#ext#@dmail.onmicrosoft.com::5cce1c36-86ae-4aad-866e-a620607b5fb8" providerId="AD" clId="Web-{08B99889-2C0A-ECB9-5EFE-837726B82250}" dt="2024-11-18T10:34:09.478" v="0"/>
        <pc:sldMkLst>
          <pc:docMk/>
          <pc:sldMk cId="2533767177" sldId="1909"/>
        </pc:sldMkLst>
      </pc:sldChg>
      <pc:sldChg chg="add">
        <pc:chgData name="Cristina Mio" userId="S::cristina.mio_glasgow.ac.uk#ext#@dmail.onmicrosoft.com::5cce1c36-86ae-4aad-866e-a620607b5fb8" providerId="AD" clId="Web-{08B99889-2C0A-ECB9-5EFE-837726B82250}" dt="2024-11-18T10:34:09.493" v="1"/>
        <pc:sldMkLst>
          <pc:docMk/>
          <pc:sldMk cId="3003127628" sldId="1910"/>
        </pc:sldMkLst>
      </pc:sldChg>
      <pc:sldChg chg="add">
        <pc:chgData name="Cristina Mio" userId="S::cristina.mio_glasgow.ac.uk#ext#@dmail.onmicrosoft.com::5cce1c36-86ae-4aad-866e-a620607b5fb8" providerId="AD" clId="Web-{08B99889-2C0A-ECB9-5EFE-837726B82250}" dt="2024-11-18T10:34:09.509" v="2"/>
        <pc:sldMkLst>
          <pc:docMk/>
          <pc:sldMk cId="2184260512" sldId="1911"/>
        </pc:sldMkLst>
      </pc:sldChg>
      <pc:sldChg chg="add">
        <pc:chgData name="Cristina Mio" userId="S::cristina.mio_glasgow.ac.uk#ext#@dmail.onmicrosoft.com::5cce1c36-86ae-4aad-866e-a620607b5fb8" providerId="AD" clId="Web-{08B99889-2C0A-ECB9-5EFE-837726B82250}" dt="2024-11-18T10:34:16.962" v="5"/>
        <pc:sldMkLst>
          <pc:docMk/>
          <pc:sldMk cId="2907635492" sldId="1912"/>
        </pc:sldMkLst>
      </pc:sldChg>
      <pc:sldChg chg="add">
        <pc:chgData name="Cristina Mio" userId="S::cristina.mio_glasgow.ac.uk#ext#@dmail.onmicrosoft.com::5cce1c36-86ae-4aad-866e-a620607b5fb8" providerId="AD" clId="Web-{08B99889-2C0A-ECB9-5EFE-837726B82250}" dt="2024-11-18T10:34:16.962" v="6"/>
        <pc:sldMkLst>
          <pc:docMk/>
          <pc:sldMk cId="1080414026" sldId="1913"/>
        </pc:sldMkLst>
      </pc:sldChg>
    </pc:docChg>
  </pc:docChgLst>
  <pc:docChgLst>
    <pc:chgData name="gwen.ineson@brunel.ac.uk" userId="S::urn:spo:guest#gwen.ineson@brunel.ac.uk::" providerId="AD" clId="Web-{FA6DC706-AB2F-C121-48CC-202658BE817E}"/>
    <pc:docChg chg="mod addSld modSld sldOrd">
      <pc:chgData name="gwen.ineson@brunel.ac.uk" userId="S::urn:spo:guest#gwen.ineson@brunel.ac.uk::" providerId="AD" clId="Web-{FA6DC706-AB2F-C121-48CC-202658BE817E}" dt="2024-11-12T12:01:40.160" v="1895" actId="1076"/>
      <pc:docMkLst>
        <pc:docMk/>
      </pc:docMkLst>
      <pc:sldChg chg="addSp delSp modSp">
        <pc:chgData name="gwen.ineson@brunel.ac.uk" userId="S::urn:spo:guest#gwen.ineson@brunel.ac.uk::" providerId="AD" clId="Web-{FA6DC706-AB2F-C121-48CC-202658BE817E}" dt="2024-11-12T10:38:57.444" v="438"/>
        <pc:sldMkLst>
          <pc:docMk/>
          <pc:sldMk cId="2907635492" sldId="256"/>
        </pc:sldMkLst>
      </pc:sldChg>
      <pc:sldChg chg="modNotes">
        <pc:chgData name="gwen.ineson@brunel.ac.uk" userId="S::urn:spo:guest#gwen.ineson@brunel.ac.uk::" providerId="AD" clId="Web-{FA6DC706-AB2F-C121-48CC-202658BE817E}" dt="2024-11-12T10:39:41.072" v="712"/>
        <pc:sldMkLst>
          <pc:docMk/>
          <pc:sldMk cId="1080414026" sldId="257"/>
        </pc:sldMkLst>
      </pc:sldChg>
      <pc:sldChg chg="modSp">
        <pc:chgData name="gwen.ineson@brunel.ac.uk" userId="S::urn:spo:guest#gwen.ineson@brunel.ac.uk::" providerId="AD" clId="Web-{FA6DC706-AB2F-C121-48CC-202658BE817E}" dt="2024-11-12T11:42:40.058" v="1786" actId="20577"/>
        <pc:sldMkLst>
          <pc:docMk/>
          <pc:sldMk cId="2720417037" sldId="258"/>
        </pc:sldMkLst>
      </pc:sldChg>
      <pc:sldChg chg="addSp delSp modSp new mod setBg modNotes">
        <pc:chgData name="gwen.ineson@brunel.ac.uk" userId="S::urn:spo:guest#gwen.ineson@brunel.ac.uk::" providerId="AD" clId="Web-{FA6DC706-AB2F-C121-48CC-202658BE817E}" dt="2024-11-12T11:10:55.072" v="993"/>
        <pc:sldMkLst>
          <pc:docMk/>
          <pc:sldMk cId="1022114195" sldId="1897"/>
        </pc:sldMkLst>
      </pc:sldChg>
      <pc:sldChg chg="addSp delSp modSp new mod ord setBg modNotes">
        <pc:chgData name="gwen.ineson@brunel.ac.uk" userId="S::urn:spo:guest#gwen.ineson@brunel.ac.uk::" providerId="AD" clId="Web-{FA6DC706-AB2F-C121-48CC-202658BE817E}" dt="2024-11-12T11:26:59.933" v="1367"/>
        <pc:sldMkLst>
          <pc:docMk/>
          <pc:sldMk cId="2365470876" sldId="1898"/>
        </pc:sldMkLst>
      </pc:sldChg>
      <pc:sldChg chg="addSp delSp modSp new mod setBg modNotes">
        <pc:chgData name="gwen.ineson@brunel.ac.uk" userId="S::urn:spo:guest#gwen.ineson@brunel.ac.uk::" providerId="AD" clId="Web-{FA6DC706-AB2F-C121-48CC-202658BE817E}" dt="2024-11-12T11:35:13.841" v="1511"/>
        <pc:sldMkLst>
          <pc:docMk/>
          <pc:sldMk cId="102493827" sldId="1899"/>
        </pc:sldMkLst>
      </pc:sldChg>
      <pc:sldChg chg="addSp delSp modSp new ord modNotes">
        <pc:chgData name="gwen.ineson@brunel.ac.uk" userId="S::urn:spo:guest#gwen.ineson@brunel.ac.uk::" providerId="AD" clId="Web-{FA6DC706-AB2F-C121-48CC-202658BE817E}" dt="2024-11-12T11:54:34.663" v="1810" actId="1076"/>
        <pc:sldMkLst>
          <pc:docMk/>
          <pc:sldMk cId="3023913970" sldId="1900"/>
        </pc:sldMkLst>
      </pc:sldChg>
      <pc:sldChg chg="modSp new">
        <pc:chgData name="gwen.ineson@brunel.ac.uk" userId="S::urn:spo:guest#gwen.ineson@brunel.ac.uk::" providerId="AD" clId="Web-{FA6DC706-AB2F-C121-48CC-202658BE817E}" dt="2024-11-12T12:01:40.160" v="1895" actId="1076"/>
        <pc:sldMkLst>
          <pc:docMk/>
          <pc:sldMk cId="330024333" sldId="1901"/>
        </pc:sldMkLst>
      </pc:sldChg>
    </pc:docChg>
  </pc:docChgLst>
  <pc:docChgLst>
    <pc:chgData name="Cristina Mio" userId="S::cristina.mio_glasgow.ac.uk#ext#@dmail.onmicrosoft.com::5cce1c36-86ae-4aad-866e-a620607b5fb8" providerId="AD" clId="Web-{66CC7947-4A84-16B3-2EE6-B99F9FF47F11}"/>
    <pc:docChg chg="modSld">
      <pc:chgData name="Cristina Mio" userId="S::cristina.mio_glasgow.ac.uk#ext#@dmail.onmicrosoft.com::5cce1c36-86ae-4aad-866e-a620607b5fb8" providerId="AD" clId="Web-{66CC7947-4A84-16B3-2EE6-B99F9FF47F11}" dt="2024-12-03T10:01:06.986" v="3" actId="1076"/>
      <pc:docMkLst>
        <pc:docMk/>
      </pc:docMkLst>
      <pc:sldChg chg="addSp delSp modSp">
        <pc:chgData name="Cristina Mio" userId="S::cristina.mio_glasgow.ac.uk#ext#@dmail.onmicrosoft.com::5cce1c36-86ae-4aad-866e-a620607b5fb8" providerId="AD" clId="Web-{66CC7947-4A84-16B3-2EE6-B99F9FF47F11}" dt="2024-12-03T10:01:06.986" v="3" actId="1076"/>
        <pc:sldMkLst>
          <pc:docMk/>
          <pc:sldMk cId="894474852" sldId="265"/>
        </pc:sldMkLst>
      </pc:sldChg>
    </pc:docChg>
  </pc:docChgLst>
  <pc:docChgLst>
    <pc:chgData name="Cristina Mio" userId="S::cristina.mio_glasgow.ac.uk#ext#@dmail.onmicrosoft.com::5cce1c36-86ae-4aad-866e-a620607b5fb8" providerId="AD" clId="Web-{16BDA52C-23AF-7F9E-72EA-93A760AFEE1F}"/>
    <pc:docChg chg="addSld delSld modSld">
      <pc:chgData name="Cristina Mio" userId="S::cristina.mio_glasgow.ac.uk#ext#@dmail.onmicrosoft.com::5cce1c36-86ae-4aad-866e-a620607b5fb8" providerId="AD" clId="Web-{16BDA52C-23AF-7F9E-72EA-93A760AFEE1F}" dt="2024-12-02T13:35:44.546" v="18" actId="20577"/>
      <pc:docMkLst>
        <pc:docMk/>
      </pc:docMkLst>
      <pc:sldChg chg="modSp">
        <pc:chgData name="Cristina Mio" userId="S::cristina.mio_glasgow.ac.uk#ext#@dmail.onmicrosoft.com::5cce1c36-86ae-4aad-866e-a620607b5fb8" providerId="AD" clId="Web-{16BDA52C-23AF-7F9E-72EA-93A760AFEE1F}" dt="2024-12-02T13:27:41.659" v="3" actId="20577"/>
        <pc:sldMkLst>
          <pc:docMk/>
          <pc:sldMk cId="571123341" sldId="261"/>
        </pc:sldMkLst>
      </pc:sldChg>
      <pc:sldChg chg="addSp delSp modSp">
        <pc:chgData name="Cristina Mio" userId="S::cristina.mio_glasgow.ac.uk#ext#@dmail.onmicrosoft.com::5cce1c36-86ae-4aad-866e-a620607b5fb8" providerId="AD" clId="Web-{16BDA52C-23AF-7F9E-72EA-93A760AFEE1F}" dt="2024-12-02T13:35:32.140" v="13" actId="1076"/>
        <pc:sldMkLst>
          <pc:docMk/>
          <pc:sldMk cId="894474852" sldId="265"/>
        </pc:sldMkLst>
      </pc:sldChg>
      <pc:sldChg chg="modSp">
        <pc:chgData name="Cristina Mio" userId="S::cristina.mio_glasgow.ac.uk#ext#@dmail.onmicrosoft.com::5cce1c36-86ae-4aad-866e-a620607b5fb8" providerId="AD" clId="Web-{16BDA52C-23AF-7F9E-72EA-93A760AFEE1F}" dt="2024-12-02T13:35:44.546" v="18" actId="20577"/>
        <pc:sldMkLst>
          <pc:docMk/>
          <pc:sldMk cId="2295742531" sldId="267"/>
        </pc:sldMkLst>
      </pc:sldChg>
      <pc:sldChg chg="delSp del">
        <pc:chgData name="Cristina Mio" userId="S::cristina.mio_glasgow.ac.uk#ext#@dmail.onmicrosoft.com::5cce1c36-86ae-4aad-866e-a620607b5fb8" providerId="AD" clId="Web-{16BDA52C-23AF-7F9E-72EA-93A760AFEE1F}" dt="2024-12-02T13:33:26.527" v="6"/>
        <pc:sldMkLst>
          <pc:docMk/>
          <pc:sldMk cId="3992048288" sldId="1940"/>
        </pc:sldMkLst>
      </pc:sldChg>
      <pc:sldChg chg="add">
        <pc:chgData name="Cristina Mio" userId="S::cristina.mio_glasgow.ac.uk#ext#@dmail.onmicrosoft.com::5cce1c36-86ae-4aad-866e-a620607b5fb8" providerId="AD" clId="Web-{16BDA52C-23AF-7F9E-72EA-93A760AFEE1F}" dt="2024-12-02T13:33:21.480" v="5"/>
        <pc:sldMkLst>
          <pc:docMk/>
          <pc:sldMk cId="1371793701" sldId="1953"/>
        </pc:sldMkLst>
      </pc:sldChg>
    </pc:docChg>
  </pc:docChgLst>
  <pc:docChgLst>
    <pc:chgData name="Pete Wright (Staff)" userId="b7ce7c8a-bb04-43ee-a74c-0b3ee141521b" providerId="ADAL" clId="{2E6686FE-C6B8-47CB-8712-AAE166EDF574}"/>
    <pc:docChg chg="modSld">
      <pc:chgData name="Pete Wright (Staff)" userId="b7ce7c8a-bb04-43ee-a74c-0b3ee141521b" providerId="ADAL" clId="{2E6686FE-C6B8-47CB-8712-AAE166EDF574}" dt="2024-12-04T07:43:40.157" v="0" actId="20577"/>
      <pc:docMkLst>
        <pc:docMk/>
      </pc:docMkLst>
      <pc:sldChg chg="modSp mod">
        <pc:chgData name="Pete Wright (Staff)" userId="b7ce7c8a-bb04-43ee-a74c-0b3ee141521b" providerId="ADAL" clId="{2E6686FE-C6B8-47CB-8712-AAE166EDF574}" dt="2024-12-04T07:43:40.157" v="0" actId="20577"/>
        <pc:sldMkLst>
          <pc:docMk/>
          <pc:sldMk cId="4135769763" sldId="1916"/>
        </pc:sldMkLst>
      </pc:sldChg>
    </pc:docChg>
  </pc:docChgLst>
  <pc:docChgLst>
    <pc:chgData name="m.jagdev@yorksj.ac.uk" userId="S::urn:spo:guest#m.jagdev@yorksj.ac.uk::" providerId="AD" clId="Web-{A629D291-23DA-4359-F5E9-0AACB1185EFB}"/>
    <pc:docChg chg="modSld">
      <pc:chgData name="m.jagdev@yorksj.ac.uk" userId="S::urn:spo:guest#m.jagdev@yorksj.ac.uk::" providerId="AD" clId="Web-{A629D291-23DA-4359-F5E9-0AACB1185EFB}" dt="2024-12-04T08:11:24.073" v="239" actId="14100"/>
      <pc:docMkLst>
        <pc:docMk/>
      </pc:docMkLst>
      <pc:sldChg chg="modSp">
        <pc:chgData name="m.jagdev@yorksj.ac.uk" userId="S::urn:spo:guest#m.jagdev@yorksj.ac.uk::" providerId="AD" clId="Web-{A629D291-23DA-4359-F5E9-0AACB1185EFB}" dt="2024-12-03T09:41:41.182" v="144" actId="20577"/>
        <pc:sldMkLst>
          <pc:docMk/>
          <pc:sldMk cId="571123341" sldId="261"/>
        </pc:sldMkLst>
      </pc:sldChg>
      <pc:sldChg chg="modSp">
        <pc:chgData name="m.jagdev@yorksj.ac.uk" userId="S::urn:spo:guest#m.jagdev@yorksj.ac.uk::" providerId="AD" clId="Web-{A629D291-23DA-4359-F5E9-0AACB1185EFB}" dt="2024-12-03T09:45:55.487" v="163" actId="14100"/>
        <pc:sldMkLst>
          <pc:docMk/>
          <pc:sldMk cId="3422781324" sldId="262"/>
        </pc:sldMkLst>
      </pc:sldChg>
      <pc:sldChg chg="modSp modCm">
        <pc:chgData name="m.jagdev@yorksj.ac.uk" userId="S::urn:spo:guest#m.jagdev@yorksj.ac.uk::" providerId="AD" clId="Web-{A629D291-23DA-4359-F5E9-0AACB1185EFB}" dt="2024-12-03T09:46:29.144" v="168" actId="20577"/>
        <pc:sldMkLst>
          <pc:docMk/>
          <pc:sldMk cId="313739074" sldId="263"/>
        </pc:sldMkLst>
        <pc:extLst>
          <p:ext xmlns:p="http://schemas.openxmlformats.org/presentationml/2006/main" uri="{D6D511B9-2390-475A-947B-AFAB55BFBCF1}">
            <pc226:cmChg xmlns:pc226="http://schemas.microsoft.com/office/powerpoint/2022/06/main/command" chg="mod">
              <pc226:chgData name="m.jagdev@yorksj.ac.uk" userId="S::urn:spo:guest#m.jagdev@yorksj.ac.uk::" providerId="AD" clId="Web-{A629D291-23DA-4359-F5E9-0AACB1185EFB}" dt="2024-12-03T09:46:20.269" v="167" actId="20577"/>
              <pc2:cmMkLst xmlns:pc2="http://schemas.microsoft.com/office/powerpoint/2019/9/main/command">
                <pc:docMk/>
                <pc:sldMk cId="313739074" sldId="263"/>
                <pc2:cmMk id="{50A96FC7-D86B-4D15-AFDC-B33DBD939570}"/>
              </pc2:cmMkLst>
            </pc226:cmChg>
          </p:ext>
        </pc:extLst>
      </pc:sldChg>
      <pc:sldChg chg="modSp">
        <pc:chgData name="m.jagdev@yorksj.ac.uk" userId="S::urn:spo:guest#m.jagdev@yorksj.ac.uk::" providerId="AD" clId="Web-{A629D291-23DA-4359-F5E9-0AACB1185EFB}" dt="2024-12-03T09:46:47.910" v="171" actId="20577"/>
        <pc:sldMkLst>
          <pc:docMk/>
          <pc:sldMk cId="894474852" sldId="265"/>
        </pc:sldMkLst>
      </pc:sldChg>
      <pc:sldChg chg="modSp">
        <pc:chgData name="m.jagdev@yorksj.ac.uk" userId="S::urn:spo:guest#m.jagdev@yorksj.ac.uk::" providerId="AD" clId="Web-{A629D291-23DA-4359-F5E9-0AACB1185EFB}" dt="2024-12-03T09:47:09.630" v="174" actId="14100"/>
        <pc:sldMkLst>
          <pc:docMk/>
          <pc:sldMk cId="1091629831" sldId="268"/>
        </pc:sldMkLst>
      </pc:sldChg>
      <pc:sldChg chg="delSp modSp">
        <pc:chgData name="m.jagdev@yorksj.ac.uk" userId="S::urn:spo:guest#m.jagdev@yorksj.ac.uk::" providerId="AD" clId="Web-{A629D291-23DA-4359-F5E9-0AACB1185EFB}" dt="2024-12-03T09:39:55.601" v="115" actId="20577"/>
        <pc:sldMkLst>
          <pc:docMk/>
          <pc:sldMk cId="2605039532" sldId="1893"/>
        </pc:sldMkLst>
      </pc:sldChg>
      <pc:sldChg chg="modSp">
        <pc:chgData name="m.jagdev@yorksj.ac.uk" userId="S::urn:spo:guest#m.jagdev@yorksj.ac.uk::" providerId="AD" clId="Web-{A629D291-23DA-4359-F5E9-0AACB1185EFB}" dt="2024-12-03T09:40:07.038" v="125" actId="14100"/>
        <pc:sldMkLst>
          <pc:docMk/>
          <pc:sldMk cId="4098786777" sldId="1894"/>
        </pc:sldMkLst>
      </pc:sldChg>
      <pc:sldChg chg="modSp">
        <pc:chgData name="m.jagdev@yorksj.ac.uk" userId="S::urn:spo:guest#m.jagdev@yorksj.ac.uk::" providerId="AD" clId="Web-{A629D291-23DA-4359-F5E9-0AACB1185EFB}" dt="2024-12-04T08:11:24.073" v="239" actId="14100"/>
        <pc:sldMkLst>
          <pc:docMk/>
          <pc:sldMk cId="3645035009" sldId="1895"/>
        </pc:sldMkLst>
      </pc:sldChg>
      <pc:sldChg chg="modSp">
        <pc:chgData name="m.jagdev@yorksj.ac.uk" userId="S::urn:spo:guest#m.jagdev@yorksj.ac.uk::" providerId="AD" clId="Web-{A629D291-23DA-4359-F5E9-0AACB1185EFB}" dt="2024-12-03T09:47:58.037" v="199" actId="20577"/>
        <pc:sldMkLst>
          <pc:docMk/>
          <pc:sldMk cId="3170243558" sldId="1924"/>
        </pc:sldMkLst>
      </pc:sldChg>
      <pc:sldChg chg="modSp">
        <pc:chgData name="m.jagdev@yorksj.ac.uk" userId="S::urn:spo:guest#m.jagdev@yorksj.ac.uk::" providerId="AD" clId="Web-{A629D291-23DA-4359-F5E9-0AACB1185EFB}" dt="2024-12-03T09:50:55.512" v="204" actId="20577"/>
        <pc:sldMkLst>
          <pc:docMk/>
          <pc:sldMk cId="3046045562" sldId="1925"/>
        </pc:sldMkLst>
      </pc:sldChg>
      <pc:sldChg chg="modSp">
        <pc:chgData name="m.jagdev@yorksj.ac.uk" userId="S::urn:spo:guest#m.jagdev@yorksj.ac.uk::" providerId="AD" clId="Web-{A629D291-23DA-4359-F5E9-0AACB1185EFB}" dt="2024-12-03T09:51:03.653" v="207" actId="20577"/>
        <pc:sldMkLst>
          <pc:docMk/>
          <pc:sldMk cId="1876165068" sldId="1926"/>
        </pc:sldMkLst>
      </pc:sldChg>
      <pc:sldChg chg="modSp">
        <pc:chgData name="m.jagdev@yorksj.ac.uk" userId="S::urn:spo:guest#m.jagdev@yorksj.ac.uk::" providerId="AD" clId="Web-{A629D291-23DA-4359-F5E9-0AACB1185EFB}" dt="2024-12-03T09:51:13.153" v="212" actId="14100"/>
        <pc:sldMkLst>
          <pc:docMk/>
          <pc:sldMk cId="433380392" sldId="1927"/>
        </pc:sldMkLst>
      </pc:sldChg>
      <pc:sldChg chg="modSp">
        <pc:chgData name="m.jagdev@yorksj.ac.uk" userId="S::urn:spo:guest#m.jagdev@yorksj.ac.uk::" providerId="AD" clId="Web-{A629D291-23DA-4359-F5E9-0AACB1185EFB}" dt="2024-12-03T09:39:16.974" v="106" actId="20577"/>
        <pc:sldMkLst>
          <pc:docMk/>
          <pc:sldMk cId="231802" sldId="1935"/>
        </pc:sldMkLst>
      </pc:sldChg>
      <pc:sldChg chg="modSp">
        <pc:chgData name="m.jagdev@yorksj.ac.uk" userId="S::urn:spo:guest#m.jagdev@yorksj.ac.uk::" providerId="AD" clId="Web-{A629D291-23DA-4359-F5E9-0AACB1185EFB}" dt="2024-12-03T09:36:14.219" v="75" actId="20577"/>
        <pc:sldMkLst>
          <pc:docMk/>
          <pc:sldMk cId="841344712" sldId="1936"/>
        </pc:sldMkLst>
      </pc:sldChg>
      <pc:sldChg chg="modSp">
        <pc:chgData name="m.jagdev@yorksj.ac.uk" userId="S::urn:spo:guest#m.jagdev@yorksj.ac.uk::" providerId="AD" clId="Web-{A629D291-23DA-4359-F5E9-0AACB1185EFB}" dt="2024-12-03T09:35:33.717" v="63"/>
        <pc:sldMkLst>
          <pc:docMk/>
          <pc:sldMk cId="2883607148" sldId="1937"/>
        </pc:sldMkLst>
      </pc:sldChg>
      <pc:sldChg chg="modSp">
        <pc:chgData name="m.jagdev@yorksj.ac.uk" userId="S::urn:spo:guest#m.jagdev@yorksj.ac.uk::" providerId="AD" clId="Web-{A629D291-23DA-4359-F5E9-0AACB1185EFB}" dt="2024-12-03T09:37:44.987" v="85" actId="20577"/>
        <pc:sldMkLst>
          <pc:docMk/>
          <pc:sldMk cId="330016428" sldId="1938"/>
        </pc:sldMkLst>
      </pc:sldChg>
      <pc:sldChg chg="modSp">
        <pc:chgData name="m.jagdev@yorksj.ac.uk" userId="S::urn:spo:guest#m.jagdev@yorksj.ac.uk::" providerId="AD" clId="Web-{A629D291-23DA-4359-F5E9-0AACB1185EFB}" dt="2024-12-03T09:53:58.283" v="221" actId="20577"/>
        <pc:sldMkLst>
          <pc:docMk/>
          <pc:sldMk cId="2149128850" sldId="1939"/>
        </pc:sldMkLst>
      </pc:sldChg>
      <pc:sldChg chg="modSp">
        <pc:chgData name="m.jagdev@yorksj.ac.uk" userId="S::urn:spo:guest#m.jagdev@yorksj.ac.uk::" providerId="AD" clId="Web-{A629D291-23DA-4359-F5E9-0AACB1185EFB}" dt="2024-12-03T09:47:22.068" v="177" actId="20577"/>
        <pc:sldMkLst>
          <pc:docMk/>
          <pc:sldMk cId="1031261551" sldId="1941"/>
        </pc:sldMkLst>
      </pc:sldChg>
      <pc:sldChg chg="modSp">
        <pc:chgData name="m.jagdev@yorksj.ac.uk" userId="S::urn:spo:guest#m.jagdev@yorksj.ac.uk::" providerId="AD" clId="Web-{A629D291-23DA-4359-F5E9-0AACB1185EFB}" dt="2024-12-04T07:48:23.353" v="225" actId="20577"/>
        <pc:sldMkLst>
          <pc:docMk/>
          <pc:sldMk cId="4196125493" sldId="1944"/>
        </pc:sldMkLst>
      </pc:sldChg>
      <pc:sldChg chg="modSp">
        <pc:chgData name="m.jagdev@yorksj.ac.uk" userId="S::urn:spo:guest#m.jagdev@yorksj.ac.uk::" providerId="AD" clId="Web-{A629D291-23DA-4359-F5E9-0AACB1185EFB}" dt="2024-12-04T07:50:34.580" v="230" actId="20577"/>
        <pc:sldMkLst>
          <pc:docMk/>
          <pc:sldMk cId="2522667003" sldId="1945"/>
        </pc:sldMkLst>
      </pc:sldChg>
      <pc:sldChg chg="modSp">
        <pc:chgData name="m.jagdev@yorksj.ac.uk" userId="S::urn:spo:guest#m.jagdev@yorksj.ac.uk::" providerId="AD" clId="Web-{A629D291-23DA-4359-F5E9-0AACB1185EFB}" dt="2024-12-04T07:51:47.661" v="232" actId="20577"/>
        <pc:sldMkLst>
          <pc:docMk/>
          <pc:sldMk cId="311811210" sldId="1946"/>
        </pc:sldMkLst>
      </pc:sldChg>
      <pc:sldChg chg="addSp delSp modSp">
        <pc:chgData name="m.jagdev@yorksj.ac.uk" userId="S::urn:spo:guest#m.jagdev@yorksj.ac.uk::" providerId="AD" clId="Web-{A629D291-23DA-4359-F5E9-0AACB1185EFB}" dt="2024-12-04T07:58:49.127" v="236" actId="20577"/>
        <pc:sldMkLst>
          <pc:docMk/>
          <pc:sldMk cId="3582825079" sldId="1948"/>
        </pc:sldMkLst>
      </pc:sldChg>
      <pc:sldChg chg="modSp">
        <pc:chgData name="m.jagdev@yorksj.ac.uk" userId="S::urn:spo:guest#m.jagdev@yorksj.ac.uk::" providerId="AD" clId="Web-{A629D291-23DA-4359-F5E9-0AACB1185EFB}" dt="2024-12-03T09:53:45.298" v="218" actId="20577"/>
        <pc:sldMkLst>
          <pc:docMk/>
          <pc:sldMk cId="1371793701" sldId="1953"/>
        </pc:sldMkLst>
      </pc:sldChg>
    </pc:docChg>
  </pc:docChgLst>
  <pc:docChgLst>
    <pc:chgData name="Pete Wright (Staff)" userId="b7ce7c8a-bb04-43ee-a74c-0b3ee141521b" providerId="ADAL" clId="{D369C1C1-BC8B-47F8-9D2E-F8F405090792}"/>
    <pc:docChg chg="undo custSel modSld">
      <pc:chgData name="Pete Wright (Staff)" userId="b7ce7c8a-bb04-43ee-a74c-0b3ee141521b" providerId="ADAL" clId="{D369C1C1-BC8B-47F8-9D2E-F8F405090792}" dt="2024-11-04T19:51:38.716" v="4"/>
      <pc:docMkLst>
        <pc:docMk/>
      </pc:docMkLst>
      <pc:sldChg chg="modSp mod">
        <pc:chgData name="Pete Wright (Staff)" userId="b7ce7c8a-bb04-43ee-a74c-0b3ee141521b" providerId="ADAL" clId="{D369C1C1-BC8B-47F8-9D2E-F8F405090792}" dt="2024-11-04T19:51:38.716" v="4"/>
        <pc:sldMkLst>
          <pc:docMk/>
          <pc:sldMk cId="2907635492" sldId="256"/>
        </pc:sldMkLst>
      </pc:sldChg>
    </pc:docChg>
  </pc:docChgLst>
  <pc:docChgLst>
    <pc:chgData name="Cristina Mio" userId="S::cristina.mio_glasgow.ac.uk#ext#@dmail.onmicrosoft.com::5cce1c36-86ae-4aad-866e-a620607b5fb8" providerId="AD" clId="Web-{BE5BBBE3-3C60-561E-953C-2B8D8C151392}"/>
    <pc:docChg chg="modSld">
      <pc:chgData name="Cristina Mio" userId="S::cristina.mio_glasgow.ac.uk#ext#@dmail.onmicrosoft.com::5cce1c36-86ae-4aad-866e-a620607b5fb8" providerId="AD" clId="Web-{BE5BBBE3-3C60-561E-953C-2B8D8C151392}" dt="2024-11-12T09:54:17.175" v="15"/>
      <pc:docMkLst>
        <pc:docMk/>
      </pc:docMkLst>
      <pc:sldChg chg="addSp delSp modSp">
        <pc:chgData name="Cristina Mio" userId="S::cristina.mio_glasgow.ac.uk#ext#@dmail.onmicrosoft.com::5cce1c36-86ae-4aad-866e-a620607b5fb8" providerId="AD" clId="Web-{BE5BBBE3-3C60-561E-953C-2B8D8C151392}" dt="2024-11-12T09:54:17.175" v="15"/>
        <pc:sldMkLst>
          <pc:docMk/>
          <pc:sldMk cId="1080414026" sldId="257"/>
        </pc:sldMkLst>
      </pc:sldChg>
    </pc:docChg>
  </pc:docChgLst>
  <pc:docChgLst>
    <pc:chgData name="m.jagdev@yorksj.ac.uk" userId="S::urn:spo:guest#m.jagdev@yorksj.ac.uk::" providerId="AD" clId="Web-{AD5BA6FC-F8AB-9805-4A64-73EB2DBDCF78}"/>
    <pc:docChg chg="addSld delSld modSld sldOrd">
      <pc:chgData name="m.jagdev@yorksj.ac.uk" userId="S::urn:spo:guest#m.jagdev@yorksj.ac.uk::" providerId="AD" clId="Web-{AD5BA6FC-F8AB-9805-4A64-73EB2DBDCF78}" dt="2024-11-30T15:31:14.274" v="629" actId="14100"/>
      <pc:docMkLst>
        <pc:docMk/>
      </pc:docMkLst>
      <pc:sldChg chg="modSp del ord">
        <pc:chgData name="m.jagdev@yorksj.ac.uk" userId="S::urn:spo:guest#m.jagdev@yorksj.ac.uk::" providerId="AD" clId="Web-{AD5BA6FC-F8AB-9805-4A64-73EB2DBDCF78}" dt="2024-11-30T15:29:33.100" v="613"/>
        <pc:sldMkLst>
          <pc:docMk/>
          <pc:sldMk cId="785029342" sldId="505"/>
        </pc:sldMkLst>
      </pc:sldChg>
      <pc:sldChg chg="del ord">
        <pc:chgData name="m.jagdev@yorksj.ac.uk" userId="S::urn:spo:guest#m.jagdev@yorksj.ac.uk::" providerId="AD" clId="Web-{AD5BA6FC-F8AB-9805-4A64-73EB2DBDCF78}" dt="2024-11-30T15:29:34.819" v="614"/>
        <pc:sldMkLst>
          <pc:docMk/>
          <pc:sldMk cId="1000393009" sldId="506"/>
        </pc:sldMkLst>
      </pc:sldChg>
      <pc:sldChg chg="modSp">
        <pc:chgData name="m.jagdev@yorksj.ac.uk" userId="S::urn:spo:guest#m.jagdev@yorksj.ac.uk::" providerId="AD" clId="Web-{AD5BA6FC-F8AB-9805-4A64-73EB2DBDCF78}" dt="2024-11-29T16:49:00.177" v="195" actId="20577"/>
        <pc:sldMkLst>
          <pc:docMk/>
          <pc:sldMk cId="2605039532" sldId="1893"/>
        </pc:sldMkLst>
      </pc:sldChg>
      <pc:sldChg chg="modSp ord">
        <pc:chgData name="m.jagdev@yorksj.ac.uk" userId="S::urn:spo:guest#m.jagdev@yorksj.ac.uk::" providerId="AD" clId="Web-{AD5BA6FC-F8AB-9805-4A64-73EB2DBDCF78}" dt="2024-11-29T16:57:07.538" v="364" actId="14100"/>
        <pc:sldMkLst>
          <pc:docMk/>
          <pc:sldMk cId="4098786777" sldId="1894"/>
        </pc:sldMkLst>
      </pc:sldChg>
      <pc:sldChg chg="modSp ord">
        <pc:chgData name="m.jagdev@yorksj.ac.uk" userId="S::urn:spo:guest#m.jagdev@yorksj.ac.uk::" providerId="AD" clId="Web-{AD5BA6FC-F8AB-9805-4A64-73EB2DBDCF78}" dt="2024-11-29T17:03:25.536" v="533" actId="20577"/>
        <pc:sldMkLst>
          <pc:docMk/>
          <pc:sldMk cId="3645035009" sldId="1895"/>
        </pc:sldMkLst>
      </pc:sldChg>
      <pc:sldChg chg="modSp ord">
        <pc:chgData name="m.jagdev@yorksj.ac.uk" userId="S::urn:spo:guest#m.jagdev@yorksj.ac.uk::" providerId="AD" clId="Web-{AD5BA6FC-F8AB-9805-4A64-73EB2DBDCF78}" dt="2024-11-29T17:07:40.311" v="599" actId="14100"/>
        <pc:sldMkLst>
          <pc:docMk/>
          <pc:sldMk cId="2803606060" sldId="1896"/>
        </pc:sldMkLst>
      </pc:sldChg>
      <pc:sldChg chg="modSp">
        <pc:chgData name="m.jagdev@yorksj.ac.uk" userId="S::urn:spo:guest#m.jagdev@yorksj.ac.uk::" providerId="AD" clId="Web-{AD5BA6FC-F8AB-9805-4A64-73EB2DBDCF78}" dt="2024-11-30T15:30:05.507" v="616" actId="20577"/>
        <pc:sldMkLst>
          <pc:docMk/>
          <pc:sldMk cId="421803911" sldId="1923"/>
        </pc:sldMkLst>
      </pc:sldChg>
      <pc:sldChg chg="modSp new">
        <pc:chgData name="m.jagdev@yorksj.ac.uk" userId="S::urn:spo:guest#m.jagdev@yorksj.ac.uk::" providerId="AD" clId="Web-{AD5BA6FC-F8AB-9805-4A64-73EB2DBDCF78}" dt="2024-11-30T15:31:14.274" v="629" actId="14100"/>
        <pc:sldMkLst>
          <pc:docMk/>
          <pc:sldMk cId="2149128850" sldId="1939"/>
        </pc:sldMkLst>
      </pc:sldChg>
    </pc:docChg>
  </pc:docChgLst>
  <pc:docChgLst>
    <pc:chgData name="Cristina Mio" userId="S::cristina.mio_glasgow.ac.uk#ext#@dmail.onmicrosoft.com::5cce1c36-86ae-4aad-866e-a620607b5fb8" providerId="AD" clId="Web-{07358542-F41F-499F-456B-2B1ECC920815}"/>
    <pc:docChg chg="mod addSld modSld">
      <pc:chgData name="Cristina Mio" userId="S::cristina.mio_glasgow.ac.uk#ext#@dmail.onmicrosoft.com::5cce1c36-86ae-4aad-866e-a620607b5fb8" providerId="AD" clId="Web-{07358542-F41F-499F-456B-2B1ECC920815}" dt="2024-11-18T10:40:46.940" v="80"/>
      <pc:docMkLst>
        <pc:docMk/>
      </pc:docMkLst>
      <pc:sldChg chg="modSp">
        <pc:chgData name="Cristina Mio" userId="S::cristina.mio_glasgow.ac.uk#ext#@dmail.onmicrosoft.com::5cce1c36-86ae-4aad-866e-a620607b5fb8" providerId="AD" clId="Web-{07358542-F41F-499F-456B-2B1ECC920815}" dt="2024-11-18T10:38:03.327" v="4" actId="20577"/>
        <pc:sldMkLst>
          <pc:docMk/>
          <pc:sldMk cId="1940891378" sldId="1902"/>
        </pc:sldMkLst>
      </pc:sldChg>
      <pc:sldChg chg="addSp delSp modSp add replId modCm">
        <pc:chgData name="Cristina Mio" userId="S::cristina.mio_glasgow.ac.uk#ext#@dmail.onmicrosoft.com::5cce1c36-86ae-4aad-866e-a620607b5fb8" providerId="AD" clId="Web-{07358542-F41F-499F-456B-2B1ECC920815}" dt="2024-11-18T10:40:46.940" v="80"/>
        <pc:sldMkLst>
          <pc:docMk/>
          <pc:sldMk cId="4018234404" sldId="1914"/>
        </pc:sldMkLst>
        <pc:extLst>
          <p:ext xmlns:p="http://schemas.openxmlformats.org/presentationml/2006/main" uri="{D6D511B9-2390-475A-947B-AFAB55BFBCF1}">
            <pc226:cmChg xmlns:pc226="http://schemas.microsoft.com/office/powerpoint/2022/06/main/command" chg="mod">
              <pc226:chgData name="Cristina Mio" userId="S::cristina.mio_glasgow.ac.uk#ext#@dmail.onmicrosoft.com::5cce1c36-86ae-4aad-866e-a620607b5fb8" providerId="AD" clId="Web-{07358542-F41F-499F-456B-2B1ECC920815}" dt="2024-11-18T10:39:26.079" v="50" actId="20577"/>
              <pc2:cmMkLst xmlns:pc2="http://schemas.microsoft.com/office/powerpoint/2019/9/main/command">
                <pc:docMk/>
                <pc:sldMk cId="4018234404" sldId="1914"/>
                <pc2:cmMk id="{471D2165-9B46-4EB0-A655-597E6AC2D831}"/>
              </pc2:cmMkLst>
            </pc226:cmChg>
            <pc226:cmChg xmlns:pc226="http://schemas.microsoft.com/office/powerpoint/2022/06/main/command" chg="mod">
              <pc226:chgData name="Cristina Mio" userId="S::cristina.mio_glasgow.ac.uk#ext#@dmail.onmicrosoft.com::5cce1c36-86ae-4aad-866e-a620607b5fb8" providerId="AD" clId="Web-{07358542-F41F-499F-456B-2B1ECC920815}" dt="2024-11-18T10:38:50.500" v="10" actId="20577"/>
              <pc2:cmMkLst xmlns:pc2="http://schemas.microsoft.com/office/powerpoint/2019/9/main/command">
                <pc:docMk/>
                <pc:sldMk cId="4018234404" sldId="1914"/>
                <pc2:cmMk id="{55040576-CE23-424F-AF71-DB7D1F48543E}"/>
              </pc2:cmMkLst>
            </pc226:cmChg>
            <pc226:cmChg xmlns:pc226="http://schemas.microsoft.com/office/powerpoint/2022/06/main/command" chg="mod">
              <pc226:chgData name="Cristina Mio" userId="S::cristina.mio_glasgow.ac.uk#ext#@dmail.onmicrosoft.com::5cce1c36-86ae-4aad-866e-a620607b5fb8" providerId="AD" clId="Web-{07358542-F41F-499F-456B-2B1ECC920815}" dt="2024-11-18T10:39:26.079" v="50" actId="20577"/>
              <pc2:cmMkLst xmlns:pc2="http://schemas.microsoft.com/office/powerpoint/2019/9/main/command">
                <pc:docMk/>
                <pc:sldMk cId="4018234404" sldId="1914"/>
                <pc2:cmMk id="{ABB7FE91-0B3F-4ACB-AACE-B6E9B61F6B7F}"/>
              </pc2:cmMkLst>
            </pc226:cmChg>
            <pc226:cmChg xmlns:pc226="http://schemas.microsoft.com/office/powerpoint/2022/06/main/command" chg="mod">
              <pc226:chgData name="Cristina Mio" userId="S::cristina.mio_glasgow.ac.uk#ext#@dmail.onmicrosoft.com::5cce1c36-86ae-4aad-866e-a620607b5fb8" providerId="AD" clId="Web-{07358542-F41F-499F-456B-2B1ECC920815}" dt="2024-11-18T10:39:26.079" v="50" actId="20577"/>
              <pc2:cmMkLst xmlns:pc2="http://schemas.microsoft.com/office/powerpoint/2019/9/main/command">
                <pc:docMk/>
                <pc:sldMk cId="4018234404" sldId="1914"/>
                <pc2:cmMk id="{ADC5849F-5483-464D-9463-DDCD5DF9DF20}"/>
              </pc2:cmMkLst>
            </pc226:cmChg>
            <pc226:cmChg xmlns:pc226="http://schemas.microsoft.com/office/powerpoint/2022/06/main/command" chg="mod">
              <pc226:chgData name="Cristina Mio" userId="S::cristina.mio_glasgow.ac.uk#ext#@dmail.onmicrosoft.com::5cce1c36-86ae-4aad-866e-a620607b5fb8" providerId="AD" clId="Web-{07358542-F41F-499F-456B-2B1ECC920815}" dt="2024-11-18T10:39:26.079" v="50" actId="20577"/>
              <pc2:cmMkLst xmlns:pc2="http://schemas.microsoft.com/office/powerpoint/2019/9/main/command">
                <pc:docMk/>
                <pc:sldMk cId="4018234404" sldId="1914"/>
                <pc2:cmMk id="{86A409D2-FEF4-4C69-88B7-494EC77417DE}"/>
              </pc2:cmMkLst>
            </pc226:cmChg>
          </p:ext>
        </pc:extLst>
      </pc:sldChg>
      <pc:sldChg chg="add replId">
        <pc:chgData name="Cristina Mio" userId="S::cristina.mio_glasgow.ac.uk#ext#@dmail.onmicrosoft.com::5cce1c36-86ae-4aad-866e-a620607b5fb8" providerId="AD" clId="Web-{07358542-F41F-499F-456B-2B1ECC920815}" dt="2024-11-18T10:39:53.064" v="52"/>
        <pc:sldMkLst>
          <pc:docMk/>
          <pc:sldMk cId="3754350623" sldId="1915"/>
        </pc:sldMkLst>
      </pc:sldChg>
    </pc:docChg>
  </pc:docChgLst>
  <pc:docChgLst>
    <pc:chgData name="Pete Wright (Staff)" userId="b7ce7c8a-bb04-43ee-a74c-0b3ee141521b" providerId="ADAL" clId="{B7F11C3D-A42C-4962-82FE-505509CEDFB0}"/>
    <pc:docChg chg="undo custSel modSld sldOrd">
      <pc:chgData name="Pete Wright (Staff)" userId="b7ce7c8a-bb04-43ee-a74c-0b3ee141521b" providerId="ADAL" clId="{B7F11C3D-A42C-4962-82FE-505509CEDFB0}" dt="2025-07-29T13:29:55.904" v="1812" actId="20577"/>
      <pc:docMkLst>
        <pc:docMk/>
      </pc:docMkLst>
      <pc:sldChg chg="modSp mod modNotesTx">
        <pc:chgData name="Pete Wright (Staff)" userId="b7ce7c8a-bb04-43ee-a74c-0b3ee141521b" providerId="ADAL" clId="{B7F11C3D-A42C-4962-82FE-505509CEDFB0}" dt="2025-07-29T10:39:44.619" v="1704" actId="20577"/>
        <pc:sldMkLst>
          <pc:docMk/>
          <pc:sldMk cId="0" sldId="256"/>
        </pc:sldMkLst>
        <pc:spChg chg="mod">
          <ac:chgData name="Pete Wright (Staff)" userId="b7ce7c8a-bb04-43ee-a74c-0b3ee141521b" providerId="ADAL" clId="{B7F11C3D-A42C-4962-82FE-505509CEDFB0}" dt="2025-07-29T10:39:44.619" v="1704" actId="20577"/>
          <ac:spMkLst>
            <pc:docMk/>
            <pc:sldMk cId="0" sldId="256"/>
            <ac:spMk id="5122" creationId="{98447016-7240-D3F2-501F-6BC1C29AEF35}"/>
          </ac:spMkLst>
        </pc:spChg>
      </pc:sldChg>
      <pc:sldChg chg="modSp mod modNotesTx">
        <pc:chgData name="Pete Wright (Staff)" userId="b7ce7c8a-bb04-43ee-a74c-0b3ee141521b" providerId="ADAL" clId="{B7F11C3D-A42C-4962-82FE-505509CEDFB0}" dt="2025-07-28T15:52:16.476" v="1561" actId="313"/>
        <pc:sldMkLst>
          <pc:docMk/>
          <pc:sldMk cId="2288366162" sldId="318"/>
        </pc:sldMkLst>
        <pc:spChg chg="mod">
          <ac:chgData name="Pete Wright (Staff)" userId="b7ce7c8a-bb04-43ee-a74c-0b3ee141521b" providerId="ADAL" clId="{B7F11C3D-A42C-4962-82FE-505509CEDFB0}" dt="2025-07-28T15:44:08.525" v="1432" actId="313"/>
          <ac:spMkLst>
            <pc:docMk/>
            <pc:sldMk cId="2288366162" sldId="318"/>
            <ac:spMk id="6146" creationId="{A117221F-69DD-96A6-68E7-D646AB5D3110}"/>
          </ac:spMkLst>
        </pc:spChg>
      </pc:sldChg>
      <pc:sldChg chg="modNotesTx">
        <pc:chgData name="Pete Wright (Staff)" userId="b7ce7c8a-bb04-43ee-a74c-0b3ee141521b" providerId="ADAL" clId="{B7F11C3D-A42C-4962-82FE-505509CEDFB0}" dt="2025-07-28T15:53:39.938" v="1587" actId="20577"/>
        <pc:sldMkLst>
          <pc:docMk/>
          <pc:sldMk cId="1822844802" sldId="319"/>
        </pc:sldMkLst>
      </pc:sldChg>
      <pc:sldChg chg="modSp mod modNotesTx">
        <pc:chgData name="Pete Wright (Staff)" userId="b7ce7c8a-bb04-43ee-a74c-0b3ee141521b" providerId="ADAL" clId="{B7F11C3D-A42C-4962-82FE-505509CEDFB0}" dt="2025-07-28T15:55:31.428" v="1596" actId="20577"/>
        <pc:sldMkLst>
          <pc:docMk/>
          <pc:sldMk cId="4205200842" sldId="320"/>
        </pc:sldMkLst>
        <pc:spChg chg="mod">
          <ac:chgData name="Pete Wright (Staff)" userId="b7ce7c8a-bb04-43ee-a74c-0b3ee141521b" providerId="ADAL" clId="{B7F11C3D-A42C-4962-82FE-505509CEDFB0}" dt="2025-07-28T14:24:17.156" v="105" actId="20577"/>
          <ac:spMkLst>
            <pc:docMk/>
            <pc:sldMk cId="4205200842" sldId="320"/>
            <ac:spMk id="6146" creationId="{8F2202B8-B3AF-9F17-776E-DE0370CC45BA}"/>
          </ac:spMkLst>
        </pc:spChg>
      </pc:sldChg>
      <pc:sldChg chg="modSp modNotesTx">
        <pc:chgData name="Pete Wright (Staff)" userId="b7ce7c8a-bb04-43ee-a74c-0b3ee141521b" providerId="ADAL" clId="{B7F11C3D-A42C-4962-82FE-505509CEDFB0}" dt="2025-07-29T13:05:00.409" v="1706" actId="20577"/>
        <pc:sldMkLst>
          <pc:docMk/>
          <pc:sldMk cId="1333168848" sldId="321"/>
        </pc:sldMkLst>
        <pc:spChg chg="mod">
          <ac:chgData name="Pete Wright (Staff)" userId="b7ce7c8a-bb04-43ee-a74c-0b3ee141521b" providerId="ADAL" clId="{B7F11C3D-A42C-4962-82FE-505509CEDFB0}" dt="2025-07-28T15:55:44.665" v="1598" actId="1076"/>
          <ac:spMkLst>
            <pc:docMk/>
            <pc:sldMk cId="1333168848" sldId="321"/>
            <ac:spMk id="6146" creationId="{8F20DE53-53FD-7D37-570B-3F0DCEDED971}"/>
          </ac:spMkLst>
        </pc:spChg>
      </pc:sldChg>
      <pc:sldChg chg="modSp mod modNotesTx">
        <pc:chgData name="Pete Wright (Staff)" userId="b7ce7c8a-bb04-43ee-a74c-0b3ee141521b" providerId="ADAL" clId="{B7F11C3D-A42C-4962-82FE-505509CEDFB0}" dt="2025-07-29T13:06:25.434" v="1710" actId="20577"/>
        <pc:sldMkLst>
          <pc:docMk/>
          <pc:sldMk cId="2526861486" sldId="322"/>
        </pc:sldMkLst>
        <pc:spChg chg="mod">
          <ac:chgData name="Pete Wright (Staff)" userId="b7ce7c8a-bb04-43ee-a74c-0b3ee141521b" providerId="ADAL" clId="{B7F11C3D-A42C-4962-82FE-505509CEDFB0}" dt="2025-07-28T13:34:12.402" v="95" actId="1076"/>
          <ac:spMkLst>
            <pc:docMk/>
            <pc:sldMk cId="2526861486" sldId="322"/>
            <ac:spMk id="4" creationId="{065958C8-7A87-E940-86FC-EC3C9D4021C5}"/>
          </ac:spMkLst>
        </pc:spChg>
      </pc:sldChg>
      <pc:sldChg chg="modNotesTx">
        <pc:chgData name="Pete Wright (Staff)" userId="b7ce7c8a-bb04-43ee-a74c-0b3ee141521b" providerId="ADAL" clId="{B7F11C3D-A42C-4962-82FE-505509CEDFB0}" dt="2025-07-29T13:23:22.260" v="1806" actId="20577"/>
        <pc:sldMkLst>
          <pc:docMk/>
          <pc:sldMk cId="1448263000" sldId="323"/>
        </pc:sldMkLst>
      </pc:sldChg>
      <pc:sldChg chg="modNotesTx">
        <pc:chgData name="Pete Wright (Staff)" userId="b7ce7c8a-bb04-43ee-a74c-0b3ee141521b" providerId="ADAL" clId="{B7F11C3D-A42C-4962-82FE-505509CEDFB0}" dt="2025-07-29T13:11:31.388" v="1713" actId="20577"/>
        <pc:sldMkLst>
          <pc:docMk/>
          <pc:sldMk cId="3920274481" sldId="325"/>
        </pc:sldMkLst>
      </pc:sldChg>
      <pc:sldChg chg="modSp mod modNotesTx">
        <pc:chgData name="Pete Wright (Staff)" userId="b7ce7c8a-bb04-43ee-a74c-0b3ee141521b" providerId="ADAL" clId="{B7F11C3D-A42C-4962-82FE-505509CEDFB0}" dt="2025-07-28T15:24:17.079" v="722" actId="20577"/>
        <pc:sldMkLst>
          <pc:docMk/>
          <pc:sldMk cId="3782935890" sldId="327"/>
        </pc:sldMkLst>
        <pc:spChg chg="mod">
          <ac:chgData name="Pete Wright (Staff)" userId="b7ce7c8a-bb04-43ee-a74c-0b3ee141521b" providerId="ADAL" clId="{B7F11C3D-A42C-4962-82FE-505509CEDFB0}" dt="2025-07-23T14:51:35.073" v="39" actId="1076"/>
          <ac:spMkLst>
            <pc:docMk/>
            <pc:sldMk cId="3782935890" sldId="327"/>
            <ac:spMk id="6146" creationId="{6354F637-CC8C-6AD3-5740-249E4843735D}"/>
          </ac:spMkLst>
        </pc:spChg>
      </pc:sldChg>
      <pc:sldChg chg="modSp modNotesTx">
        <pc:chgData name="Pete Wright (Staff)" userId="b7ce7c8a-bb04-43ee-a74c-0b3ee141521b" providerId="ADAL" clId="{B7F11C3D-A42C-4962-82FE-505509CEDFB0}" dt="2025-07-29T13:20:20.560" v="1784" actId="20577"/>
        <pc:sldMkLst>
          <pc:docMk/>
          <pc:sldMk cId="4266332914" sldId="328"/>
        </pc:sldMkLst>
        <pc:spChg chg="mod">
          <ac:chgData name="Pete Wright (Staff)" userId="b7ce7c8a-bb04-43ee-a74c-0b3ee141521b" providerId="ADAL" clId="{B7F11C3D-A42C-4962-82FE-505509CEDFB0}" dt="2025-07-28T16:06:58.269" v="1605" actId="1076"/>
          <ac:spMkLst>
            <pc:docMk/>
            <pc:sldMk cId="4266332914" sldId="328"/>
            <ac:spMk id="6146" creationId="{089EB90B-507A-0C59-7B97-F333832F8BA2}"/>
          </ac:spMkLst>
        </pc:spChg>
      </pc:sldChg>
      <pc:sldChg chg="modNotesTx">
        <pc:chgData name="Pete Wright (Staff)" userId="b7ce7c8a-bb04-43ee-a74c-0b3ee141521b" providerId="ADAL" clId="{B7F11C3D-A42C-4962-82FE-505509CEDFB0}" dt="2025-07-29T13:29:55.904" v="1812" actId="20577"/>
        <pc:sldMkLst>
          <pc:docMk/>
          <pc:sldMk cId="2239665381" sldId="329"/>
        </pc:sldMkLst>
      </pc:sldChg>
      <pc:sldChg chg="modNotesTx">
        <pc:chgData name="Pete Wright (Staff)" userId="b7ce7c8a-bb04-43ee-a74c-0b3ee141521b" providerId="ADAL" clId="{B7F11C3D-A42C-4962-82FE-505509CEDFB0}" dt="2025-07-23T14:53:22.580" v="52" actId="20577"/>
        <pc:sldMkLst>
          <pc:docMk/>
          <pc:sldMk cId="3782668845" sldId="332"/>
        </pc:sldMkLst>
      </pc:sldChg>
      <pc:sldChg chg="modSp mod modNotesTx">
        <pc:chgData name="Pete Wright (Staff)" userId="b7ce7c8a-bb04-43ee-a74c-0b3ee141521b" providerId="ADAL" clId="{B7F11C3D-A42C-4962-82FE-505509CEDFB0}" dt="2025-07-28T16:22:18.082" v="1702" actId="20577"/>
        <pc:sldMkLst>
          <pc:docMk/>
          <pc:sldMk cId="2411968181" sldId="336"/>
        </pc:sldMkLst>
        <pc:spChg chg="mod">
          <ac:chgData name="Pete Wright (Staff)" userId="b7ce7c8a-bb04-43ee-a74c-0b3ee141521b" providerId="ADAL" clId="{B7F11C3D-A42C-4962-82FE-505509CEDFB0}" dt="2025-07-23T14:52:19.333" v="50" actId="1076"/>
          <ac:spMkLst>
            <pc:docMk/>
            <pc:sldMk cId="2411968181" sldId="336"/>
            <ac:spMk id="6146" creationId="{5BADEE20-22D0-E35C-FEC6-1BE499BF34C8}"/>
          </ac:spMkLst>
        </pc:spChg>
        <pc:picChg chg="mod">
          <ac:chgData name="Pete Wright (Staff)" userId="b7ce7c8a-bb04-43ee-a74c-0b3ee141521b" providerId="ADAL" clId="{B7F11C3D-A42C-4962-82FE-505509CEDFB0}" dt="2025-07-23T14:52:15.924" v="49" actId="1076"/>
          <ac:picMkLst>
            <pc:docMk/>
            <pc:sldMk cId="2411968181" sldId="336"/>
            <ac:picMk id="3" creationId="{5B5F6F54-6640-BA8B-1DC2-B57FB4EB4757}"/>
          </ac:picMkLst>
        </pc:picChg>
      </pc:sldChg>
      <pc:sldChg chg="modSp mod modNotesTx">
        <pc:chgData name="Pete Wright (Staff)" userId="b7ce7c8a-bb04-43ee-a74c-0b3ee141521b" providerId="ADAL" clId="{B7F11C3D-A42C-4962-82FE-505509CEDFB0}" dt="2025-07-29T13:24:16.952" v="1811" actId="20577"/>
        <pc:sldMkLst>
          <pc:docMk/>
          <pc:sldMk cId="988937666" sldId="337"/>
        </pc:sldMkLst>
        <pc:spChg chg="mod">
          <ac:chgData name="Pete Wright (Staff)" userId="b7ce7c8a-bb04-43ee-a74c-0b3ee141521b" providerId="ADAL" clId="{B7F11C3D-A42C-4962-82FE-505509CEDFB0}" dt="2025-07-28T13:51:48.648" v="98" actId="12"/>
          <ac:spMkLst>
            <pc:docMk/>
            <pc:sldMk cId="988937666" sldId="337"/>
            <ac:spMk id="6146" creationId="{C8905707-0021-6C05-061B-541C5FC8CEA9}"/>
          </ac:spMkLst>
        </pc:spChg>
      </pc:sldChg>
      <pc:sldChg chg="modSp mod ord modNotesTx">
        <pc:chgData name="Pete Wright (Staff)" userId="b7ce7c8a-bb04-43ee-a74c-0b3ee141521b" providerId="ADAL" clId="{B7F11C3D-A42C-4962-82FE-505509CEDFB0}" dt="2025-07-23T15:35:32.413" v="87" actId="20577"/>
        <pc:sldMkLst>
          <pc:docMk/>
          <pc:sldMk cId="3212458397" sldId="338"/>
        </pc:sldMkLst>
        <pc:spChg chg="mod">
          <ac:chgData name="Pete Wright (Staff)" userId="b7ce7c8a-bb04-43ee-a74c-0b3ee141521b" providerId="ADAL" clId="{B7F11C3D-A42C-4962-82FE-505509CEDFB0}" dt="2025-07-23T15:34:25.699" v="85" actId="20577"/>
          <ac:spMkLst>
            <pc:docMk/>
            <pc:sldMk cId="3212458397" sldId="338"/>
            <ac:spMk id="6146" creationId="{20253B8A-D098-536D-7E81-200A889F1681}"/>
          </ac:spMkLst>
        </pc:spChg>
      </pc:sldChg>
    </pc:docChg>
  </pc:docChgLst>
  <pc:docChgLst>
    <pc:chgData name="hgi20@cam.ac.uk" userId="S::urn:spo:guest#hgi20@cam.ac.uk::" providerId="AD" clId="Web-{86C874FA-092F-8D2C-363A-251D570EE66D}"/>
    <pc:docChg chg="modSld">
      <pc:chgData name="hgi20@cam.ac.uk" userId="S::urn:spo:guest#hgi20@cam.ac.uk::" providerId="AD" clId="Web-{86C874FA-092F-8D2C-363A-251D570EE66D}" dt="2024-11-19T10:51:39.740" v="138" actId="20577"/>
      <pc:docMkLst>
        <pc:docMk/>
      </pc:docMkLst>
      <pc:sldChg chg="modSp">
        <pc:chgData name="hgi20@cam.ac.uk" userId="S::urn:spo:guest#hgi20@cam.ac.uk::" providerId="AD" clId="Web-{86C874FA-092F-8D2C-363A-251D570EE66D}" dt="2024-11-19T10:51:39.740" v="138" actId="20577"/>
        <pc:sldMkLst>
          <pc:docMk/>
          <pc:sldMk cId="2720417037" sldId="258"/>
        </pc:sldMkLst>
      </pc:sldChg>
    </pc:docChg>
  </pc:docChgLst>
  <pc:docChgLst>
    <pc:chgData name="Cristina Mio" userId="S::cristina.mio_glasgow.ac.uk#ext#@dmail.onmicrosoft.com::5cce1c36-86ae-4aad-866e-a620607b5fb8" providerId="AD" clId="Web-{5B0B7595-652E-0787-373D-A609C629D7CB}"/>
    <pc:docChg chg="addSld delSld modSld">
      <pc:chgData name="Cristina Mio" userId="S::cristina.mio_glasgow.ac.uk#ext#@dmail.onmicrosoft.com::5cce1c36-86ae-4aad-866e-a620607b5fb8" providerId="AD" clId="Web-{5B0B7595-652E-0787-373D-A609C629D7CB}" dt="2024-11-12T10:39:33.661" v="384"/>
      <pc:docMkLst>
        <pc:docMk/>
      </pc:docMkLst>
      <pc:sldChg chg="modNotes">
        <pc:chgData name="Cristina Mio" userId="S::cristina.mio_glasgow.ac.uk#ext#@dmail.onmicrosoft.com::5cce1c36-86ae-4aad-866e-a620607b5fb8" providerId="AD" clId="Web-{5B0B7595-652E-0787-373D-A609C629D7CB}" dt="2024-11-12T10:39:20.285" v="381"/>
        <pc:sldMkLst>
          <pc:docMk/>
          <pc:sldMk cId="2720417037" sldId="258"/>
        </pc:sldMkLst>
      </pc:sldChg>
      <pc:sldChg chg="add del">
        <pc:chgData name="Cristina Mio" userId="S::cristina.mio_glasgow.ac.uk#ext#@dmail.onmicrosoft.com::5cce1c36-86ae-4aad-866e-a620607b5fb8" providerId="AD" clId="Web-{5B0B7595-652E-0787-373D-A609C629D7CB}" dt="2024-11-12T10:39:33.661" v="384"/>
        <pc:sldMkLst>
          <pc:docMk/>
          <pc:sldMk cId="2119711949" sldId="259"/>
        </pc:sldMkLst>
      </pc:sldChg>
    </pc:docChg>
  </pc:docChgLst>
  <pc:docChgLst>
    <pc:chgData name="m.jagdev@yorksj.ac.uk" userId="S::urn:spo:guest#m.jagdev@yorksj.ac.uk::" providerId="AD" clId="Web-{16DA2F8D-F1CD-12B2-8767-8335D9ABDA03}"/>
    <pc:docChg chg="modSld">
      <pc:chgData name="m.jagdev@yorksj.ac.uk" userId="S::urn:spo:guest#m.jagdev@yorksj.ac.uk::" providerId="AD" clId="Web-{16DA2F8D-F1CD-12B2-8767-8335D9ABDA03}" dt="2024-11-08T14:46:36.778" v="49"/>
      <pc:docMkLst>
        <pc:docMk/>
      </pc:docMkLst>
      <pc:sldChg chg="modSp">
        <pc:chgData name="m.jagdev@yorksj.ac.uk" userId="S::urn:spo:guest#m.jagdev@yorksj.ac.uk::" providerId="AD" clId="Web-{16DA2F8D-F1CD-12B2-8767-8335D9ABDA03}" dt="2024-11-08T14:46:36.778" v="49"/>
        <pc:sldMkLst>
          <pc:docMk/>
          <pc:sldMk cId="2119711949" sldId="259"/>
        </pc:sldMkLst>
      </pc:sldChg>
    </pc:docChg>
  </pc:docChgLst>
  <pc:docChgLst>
    <pc:chgData name="m.jagdev@yorksj.ac.uk" userId="S::urn:spo:guest#m.jagdev@yorksj.ac.uk::" providerId="AD" clId="Web-{74E6404B-9E3F-EEF2-B25A-B6E17C2C1C6D}"/>
    <pc:docChg chg="mod modSld">
      <pc:chgData name="m.jagdev@yorksj.ac.uk" userId="S::urn:spo:guest#m.jagdev@yorksj.ac.uk::" providerId="AD" clId="Web-{74E6404B-9E3F-EEF2-B25A-B6E17C2C1C6D}" dt="2024-11-19T12:35:30.361" v="38" actId="20577"/>
      <pc:docMkLst>
        <pc:docMk/>
      </pc:docMkLst>
      <pc:sldChg chg="modSp">
        <pc:chgData name="m.jagdev@yorksj.ac.uk" userId="S::urn:spo:guest#m.jagdev@yorksj.ac.uk::" providerId="AD" clId="Web-{74E6404B-9E3F-EEF2-B25A-B6E17C2C1C6D}" dt="2024-11-19T12:35:30.361" v="38" actId="20577"/>
        <pc:sldMkLst>
          <pc:docMk/>
          <pc:sldMk cId="3754350623" sldId="1915"/>
        </pc:sldMkLst>
      </pc:sldChg>
    </pc:docChg>
  </pc:docChgLst>
  <pc:docChgLst>
    <pc:chgData name="m.jagdev@yorksj.ac.uk" userId="S::urn:spo:guest#m.jagdev@yorksj.ac.uk::" providerId="AD" clId="Web-{BADA63F5-6712-D309-3766-162D8BF559E7}"/>
    <pc:docChg chg="modSld">
      <pc:chgData name="m.jagdev@yorksj.ac.uk" userId="S::urn:spo:guest#m.jagdev@yorksj.ac.uk::" providerId="AD" clId="Web-{BADA63F5-6712-D309-3766-162D8BF559E7}" dt="2025-01-08T15:46:21.259" v="2" actId="20577"/>
      <pc:docMkLst>
        <pc:docMk/>
      </pc:docMkLst>
      <pc:sldChg chg="modSp">
        <pc:chgData name="m.jagdev@yorksj.ac.uk" userId="S::urn:spo:guest#m.jagdev@yorksj.ac.uk::" providerId="AD" clId="Web-{BADA63F5-6712-D309-3766-162D8BF559E7}" dt="2025-01-08T15:46:21.259" v="2" actId="20577"/>
        <pc:sldMkLst>
          <pc:docMk/>
          <pc:sldMk cId="2149128850" sldId="1939"/>
        </pc:sldMkLst>
      </pc:sldChg>
    </pc:docChg>
  </pc:docChgLst>
  <pc:docChgLst>
    <pc:chgData name="Cristina Mio" userId="S::cristina.mio_glasgow.ac.uk#ext#@dmail.onmicrosoft.com::5cce1c36-86ae-4aad-866e-a620607b5fb8" providerId="AD" clId="Web-{2DF278CF-57B4-D910-97C8-92CD1962629E}"/>
    <pc:docChg chg="addSld delSld modSld sldOrd">
      <pc:chgData name="Cristina Mio" userId="S::cristina.mio_glasgow.ac.uk#ext#@dmail.onmicrosoft.com::5cce1c36-86ae-4aad-866e-a620607b5fb8" providerId="AD" clId="Web-{2DF278CF-57B4-D910-97C8-92CD1962629E}" dt="2024-11-25T09:52:52.919" v="866" actId="20577"/>
      <pc:docMkLst>
        <pc:docMk/>
      </pc:docMkLst>
      <pc:sldChg chg="addSp modSp add del ord">
        <pc:chgData name="Cristina Mio" userId="S::cristina.mio_glasgow.ac.uk#ext#@dmail.onmicrosoft.com::5cce1c36-86ae-4aad-866e-a620607b5fb8" providerId="AD" clId="Web-{2DF278CF-57B4-D910-97C8-92CD1962629E}" dt="2024-11-25T09:52:52.919" v="866" actId="20577"/>
        <pc:sldMkLst>
          <pc:docMk/>
          <pc:sldMk cId="2605039532" sldId="1893"/>
        </pc:sldMkLst>
      </pc:sldChg>
      <pc:sldChg chg="ord">
        <pc:chgData name="Cristina Mio" userId="S::cristina.mio_glasgow.ac.uk#ext#@dmail.onmicrosoft.com::5cce1c36-86ae-4aad-866e-a620607b5fb8" providerId="AD" clId="Web-{2DF278CF-57B4-D910-97C8-92CD1962629E}" dt="2024-11-25T09:19:06.736" v="22"/>
        <pc:sldMkLst>
          <pc:docMk/>
          <pc:sldMk cId="1311180630" sldId="1904"/>
        </pc:sldMkLst>
      </pc:sldChg>
      <pc:sldChg chg="del">
        <pc:chgData name="Cristina Mio" userId="S::cristina.mio_glasgow.ac.uk#ext#@dmail.onmicrosoft.com::5cce1c36-86ae-4aad-866e-a620607b5fb8" providerId="AD" clId="Web-{2DF278CF-57B4-D910-97C8-92CD1962629E}" dt="2024-11-25T09:26:30.972" v="277"/>
        <pc:sldMkLst>
          <pc:docMk/>
          <pc:sldMk cId="3046045562" sldId="1906"/>
        </pc:sldMkLst>
      </pc:sldChg>
      <pc:sldChg chg="del">
        <pc:chgData name="Cristina Mio" userId="S::cristina.mio_glasgow.ac.uk#ext#@dmail.onmicrosoft.com::5cce1c36-86ae-4aad-866e-a620607b5fb8" providerId="AD" clId="Web-{2DF278CF-57B4-D910-97C8-92CD1962629E}" dt="2024-11-25T09:26:30.972" v="276"/>
        <pc:sldMkLst>
          <pc:docMk/>
          <pc:sldMk cId="1876165068" sldId="1907"/>
        </pc:sldMkLst>
      </pc:sldChg>
      <pc:sldChg chg="del">
        <pc:chgData name="Cristina Mio" userId="S::cristina.mio_glasgow.ac.uk#ext#@dmail.onmicrosoft.com::5cce1c36-86ae-4aad-866e-a620607b5fb8" providerId="AD" clId="Web-{2DF278CF-57B4-D910-97C8-92CD1962629E}" dt="2024-11-25T09:26:30.972" v="275"/>
        <pc:sldMkLst>
          <pc:docMk/>
          <pc:sldMk cId="433380392" sldId="1908"/>
        </pc:sldMkLst>
      </pc:sldChg>
      <pc:sldChg chg="del">
        <pc:chgData name="Cristina Mio" userId="S::cristina.mio_glasgow.ac.uk#ext#@dmail.onmicrosoft.com::5cce1c36-86ae-4aad-866e-a620607b5fb8" providerId="AD" clId="Web-{2DF278CF-57B4-D910-97C8-92CD1962629E}" dt="2024-11-25T09:26:42.238" v="281"/>
        <pc:sldMkLst>
          <pc:docMk/>
          <pc:sldMk cId="2533767177" sldId="1909"/>
        </pc:sldMkLst>
      </pc:sldChg>
      <pc:sldChg chg="modSp ord">
        <pc:chgData name="Cristina Mio" userId="S::cristina.mio_glasgow.ac.uk#ext#@dmail.onmicrosoft.com::5cce1c36-86ae-4aad-866e-a620607b5fb8" providerId="AD" clId="Web-{2DF278CF-57B4-D910-97C8-92CD1962629E}" dt="2024-11-25T09:24:24.029" v="201" actId="20577"/>
        <pc:sldMkLst>
          <pc:docMk/>
          <pc:sldMk cId="2184260512" sldId="1911"/>
        </pc:sldMkLst>
      </pc:sldChg>
      <pc:sldChg chg="modSp add del ord modCm modNotes">
        <pc:chgData name="Cristina Mio" userId="S::cristina.mio_glasgow.ac.uk#ext#@dmail.onmicrosoft.com::5cce1c36-86ae-4aad-866e-a620607b5fb8" providerId="AD" clId="Web-{2DF278CF-57B4-D910-97C8-92CD1962629E}" dt="2024-11-25T09:36:52.339" v="628"/>
        <pc:sldMkLst>
          <pc:docMk/>
          <pc:sldMk cId="2907635492" sldId="1912"/>
        </pc:sldMkLst>
        <pc:extLst>
          <p:ext xmlns:p="http://schemas.openxmlformats.org/presentationml/2006/main" uri="{D6D511B9-2390-475A-947B-AFAB55BFBCF1}">
            <pc226:cmChg xmlns:pc226="http://schemas.microsoft.com/office/powerpoint/2022/06/main/command" chg="mod">
              <pc226:chgData name="Cristina Mio" userId="S::cristina.mio_glasgow.ac.uk#ext#@dmail.onmicrosoft.com::5cce1c36-86ae-4aad-866e-a620607b5fb8" providerId="AD" clId="Web-{2DF278CF-57B4-D910-97C8-92CD1962629E}" dt="2024-11-25T09:17:33.123" v="17" actId="20577"/>
              <pc2:cmMkLst xmlns:pc2="http://schemas.microsoft.com/office/powerpoint/2019/9/main/command">
                <pc:docMk/>
                <pc:sldMk cId="2907635492" sldId="1912"/>
                <pc2:cmMk id="{53DBF63E-ECE6-4188-94DE-2BBFE3D9EA1C}"/>
              </pc2:cmMkLst>
            </pc226:cmChg>
          </p:ext>
        </pc:extLst>
      </pc:sldChg>
      <pc:sldChg chg="modSp new">
        <pc:chgData name="Cristina Mio" userId="S::cristina.mio_glasgow.ac.uk#ext#@dmail.onmicrosoft.com::5cce1c36-86ae-4aad-866e-a620607b5fb8" providerId="AD" clId="Web-{2DF278CF-57B4-D910-97C8-92CD1962629E}" dt="2024-11-25T09:25:11.031" v="274" actId="20577"/>
        <pc:sldMkLst>
          <pc:docMk/>
          <pc:sldMk cId="4135769763" sldId="1916"/>
        </pc:sldMkLst>
      </pc:sldChg>
      <pc:sldChg chg="modSp add replId">
        <pc:chgData name="Cristina Mio" userId="S::cristina.mio_glasgow.ac.uk#ext#@dmail.onmicrosoft.com::5cce1c36-86ae-4aad-866e-a620607b5fb8" providerId="AD" clId="Web-{2DF278CF-57B4-D910-97C8-92CD1962629E}" dt="2024-11-25T09:28:03.663" v="305" actId="20577"/>
        <pc:sldMkLst>
          <pc:docMk/>
          <pc:sldMk cId="3714748078" sldId="1917"/>
        </pc:sldMkLst>
      </pc:sldChg>
      <pc:sldChg chg="modSp add replId">
        <pc:chgData name="Cristina Mio" userId="S::cristina.mio_glasgow.ac.uk#ext#@dmail.onmicrosoft.com::5cce1c36-86ae-4aad-866e-a620607b5fb8" providerId="AD" clId="Web-{2DF278CF-57B4-D910-97C8-92CD1962629E}" dt="2024-11-25T09:30:29.996" v="314" actId="20577"/>
        <pc:sldMkLst>
          <pc:docMk/>
          <pc:sldMk cId="1840583852" sldId="1918"/>
        </pc:sldMkLst>
      </pc:sldChg>
      <pc:sldChg chg="modSp add del replId">
        <pc:chgData name="Cristina Mio" userId="S::cristina.mio_glasgow.ac.uk#ext#@dmail.onmicrosoft.com::5cce1c36-86ae-4aad-866e-a620607b5fb8" providerId="AD" clId="Web-{2DF278CF-57B4-D910-97C8-92CD1962629E}" dt="2024-11-25T09:51:12.634" v="822"/>
        <pc:sldMkLst>
          <pc:docMk/>
          <pc:sldMk cId="400569512" sldId="1919"/>
        </pc:sldMkLst>
      </pc:sldChg>
      <pc:sldChg chg="modSp add del replId">
        <pc:chgData name="Cristina Mio" userId="S::cristina.mio_glasgow.ac.uk#ext#@dmail.onmicrosoft.com::5cce1c36-86ae-4aad-866e-a620607b5fb8" providerId="AD" clId="Web-{2DF278CF-57B4-D910-97C8-92CD1962629E}" dt="2024-11-25T09:45:59.719" v="816"/>
        <pc:sldMkLst>
          <pc:docMk/>
          <pc:sldMk cId="614908661" sldId="1920"/>
        </pc:sldMkLst>
      </pc:sldChg>
      <pc:sldChg chg="add replId">
        <pc:chgData name="Cristina Mio" userId="S::cristina.mio_glasgow.ac.uk#ext#@dmail.onmicrosoft.com::5cce1c36-86ae-4aad-866e-a620607b5fb8" providerId="AD" clId="Web-{2DF278CF-57B4-D910-97C8-92CD1962629E}" dt="2024-11-25T09:17:01.263" v="5"/>
        <pc:sldMkLst>
          <pc:docMk/>
          <pc:sldMk cId="1488256744" sldId="1921"/>
        </pc:sldMkLst>
      </pc:sldChg>
      <pc:sldChg chg="add replId">
        <pc:chgData name="Cristina Mio" userId="S::cristina.mio_glasgow.ac.uk#ext#@dmail.onmicrosoft.com::5cce1c36-86ae-4aad-866e-a620607b5fb8" providerId="AD" clId="Web-{2DF278CF-57B4-D910-97C8-92CD1962629E}" dt="2024-11-25T09:17:01.419" v="6"/>
        <pc:sldMkLst>
          <pc:docMk/>
          <pc:sldMk cId="3121127086" sldId="1922"/>
        </pc:sldMkLst>
      </pc:sldChg>
      <pc:sldChg chg="add replId">
        <pc:chgData name="Cristina Mio" userId="S::cristina.mio_glasgow.ac.uk#ext#@dmail.onmicrosoft.com::5cce1c36-86ae-4aad-866e-a620607b5fb8" providerId="AD" clId="Web-{2DF278CF-57B4-D910-97C8-92CD1962629E}" dt="2024-11-25T09:17:01.747" v="7"/>
        <pc:sldMkLst>
          <pc:docMk/>
          <pc:sldMk cId="421803911" sldId="1923"/>
        </pc:sldMkLst>
      </pc:sldChg>
      <pc:sldChg chg="add replId">
        <pc:chgData name="Cristina Mio" userId="S::cristina.mio_glasgow.ac.uk#ext#@dmail.onmicrosoft.com::5cce1c36-86ae-4aad-866e-a620607b5fb8" providerId="AD" clId="Web-{2DF278CF-57B4-D910-97C8-92CD1962629E}" dt="2024-11-25T09:17:02.341" v="8"/>
        <pc:sldMkLst>
          <pc:docMk/>
          <pc:sldMk cId="3170243558" sldId="1924"/>
        </pc:sldMkLst>
      </pc:sldChg>
      <pc:sldChg chg="add">
        <pc:chgData name="Cristina Mio" userId="S::cristina.mio_glasgow.ac.uk#ext#@dmail.onmicrosoft.com::5cce1c36-86ae-4aad-866e-a620607b5fb8" providerId="AD" clId="Web-{2DF278CF-57B4-D910-97C8-92CD1962629E}" dt="2024-11-25T09:26:36.941" v="278"/>
        <pc:sldMkLst>
          <pc:docMk/>
          <pc:sldMk cId="3046045562" sldId="1925"/>
        </pc:sldMkLst>
      </pc:sldChg>
      <pc:sldChg chg="add">
        <pc:chgData name="Cristina Mio" userId="S::cristina.mio_glasgow.ac.uk#ext#@dmail.onmicrosoft.com::5cce1c36-86ae-4aad-866e-a620607b5fb8" providerId="AD" clId="Web-{2DF278CF-57B4-D910-97C8-92CD1962629E}" dt="2024-11-25T09:26:36.956" v="279"/>
        <pc:sldMkLst>
          <pc:docMk/>
          <pc:sldMk cId="1876165068" sldId="1926"/>
        </pc:sldMkLst>
      </pc:sldChg>
      <pc:sldChg chg="add">
        <pc:chgData name="Cristina Mio" userId="S::cristina.mio_glasgow.ac.uk#ext#@dmail.onmicrosoft.com::5cce1c36-86ae-4aad-866e-a620607b5fb8" providerId="AD" clId="Web-{2DF278CF-57B4-D910-97C8-92CD1962629E}" dt="2024-11-25T09:26:36.956" v="280"/>
        <pc:sldMkLst>
          <pc:docMk/>
          <pc:sldMk cId="433380392" sldId="1927"/>
        </pc:sldMkLst>
      </pc:sldChg>
      <pc:sldChg chg="modNotes">
        <pc:chgData name="Cristina Mio" userId="S::cristina.mio_glasgow.ac.uk#ext#@dmail.onmicrosoft.com::5cce1c36-86ae-4aad-866e-a620607b5fb8" providerId="AD" clId="Web-{2DF278CF-57B4-D910-97C8-92CD1962629E}" dt="2024-11-25T09:40:28.363" v="773"/>
        <pc:sldMkLst>
          <pc:docMk/>
          <pc:sldMk cId="3023913970" sldId="1931"/>
        </pc:sldMkLst>
      </pc:sldChg>
      <pc:sldChg chg="modSp new">
        <pc:chgData name="Cristina Mio" userId="S::cristina.mio_glasgow.ac.uk#ext#@dmail.onmicrosoft.com::5cce1c36-86ae-4aad-866e-a620607b5fb8" providerId="AD" clId="Web-{2DF278CF-57B4-D910-97C8-92CD1962629E}" dt="2024-11-25T09:43:32.135" v="815" actId="20577"/>
        <pc:sldMkLst>
          <pc:docMk/>
          <pc:sldMk cId="1636961931" sldId="1934"/>
        </pc:sldMkLst>
      </pc:sldChg>
    </pc:docChg>
  </pc:docChgLst>
  <pc:docChgLst>
    <pc:chgData name="Cristina Mio" userId="S::cristina.mio_glasgow.ac.uk#ext#@dmail.onmicrosoft.com::5cce1c36-86ae-4aad-866e-a620607b5fb8" providerId="AD" clId="Web-{4BF077E8-6390-20FC-CD44-7902C0274155}"/>
    <pc:docChg chg="addSld delSld modSld">
      <pc:chgData name="Cristina Mio" userId="S::cristina.mio_glasgow.ac.uk#ext#@dmail.onmicrosoft.com::5cce1c36-86ae-4aad-866e-a620607b5fb8" providerId="AD" clId="Web-{4BF077E8-6390-20FC-CD44-7902C0274155}" dt="2024-11-27T23:03:35.427" v="265" actId="20577"/>
      <pc:docMkLst>
        <pc:docMk/>
      </pc:docMkLst>
      <pc:sldChg chg="modSp">
        <pc:chgData name="Cristina Mio" userId="S::cristina.mio_glasgow.ac.uk#ext#@dmail.onmicrosoft.com::5cce1c36-86ae-4aad-866e-a620607b5fb8" providerId="AD" clId="Web-{4BF077E8-6390-20FC-CD44-7902C0274155}" dt="2024-11-27T16:41:31.747" v="18"/>
        <pc:sldMkLst>
          <pc:docMk/>
          <pc:sldMk cId="1311180630" sldId="1904"/>
        </pc:sldMkLst>
      </pc:sldChg>
      <pc:sldChg chg="modSp">
        <pc:chgData name="Cristina Mio" userId="S::cristina.mio_glasgow.ac.uk#ext#@dmail.onmicrosoft.com::5cce1c36-86ae-4aad-866e-a620607b5fb8" providerId="AD" clId="Web-{4BF077E8-6390-20FC-CD44-7902C0274155}" dt="2024-11-27T16:50:58.217" v="108" actId="20577"/>
        <pc:sldMkLst>
          <pc:docMk/>
          <pc:sldMk cId="2184260512" sldId="1911"/>
        </pc:sldMkLst>
      </pc:sldChg>
      <pc:sldChg chg="addSp delSp modSp">
        <pc:chgData name="Cristina Mio" userId="S::cristina.mio_glasgow.ac.uk#ext#@dmail.onmicrosoft.com::5cce1c36-86ae-4aad-866e-a620607b5fb8" providerId="AD" clId="Web-{4BF077E8-6390-20FC-CD44-7902C0274155}" dt="2024-11-27T16:50:10.559" v="104" actId="20577"/>
        <pc:sldMkLst>
          <pc:docMk/>
          <pc:sldMk cId="4135769763" sldId="1916"/>
        </pc:sldMkLst>
      </pc:sldChg>
      <pc:sldChg chg="addSp delSp modSp">
        <pc:chgData name="Cristina Mio" userId="S::cristina.mio_glasgow.ac.uk#ext#@dmail.onmicrosoft.com::5cce1c36-86ae-4aad-866e-a620607b5fb8" providerId="AD" clId="Web-{4BF077E8-6390-20FC-CD44-7902C0274155}" dt="2024-11-27T16:53:59.300" v="185" actId="20577"/>
        <pc:sldMkLst>
          <pc:docMk/>
          <pc:sldMk cId="1840583852" sldId="1918"/>
        </pc:sldMkLst>
      </pc:sldChg>
      <pc:sldChg chg="modSp">
        <pc:chgData name="Cristina Mio" userId="S::cristina.mio_glasgow.ac.uk#ext#@dmail.onmicrosoft.com::5cce1c36-86ae-4aad-866e-a620607b5fb8" providerId="AD" clId="Web-{4BF077E8-6390-20FC-CD44-7902C0274155}" dt="2024-11-27T22:49:28.129" v="234" actId="20577"/>
        <pc:sldMkLst>
          <pc:docMk/>
          <pc:sldMk cId="3121127086" sldId="1922"/>
        </pc:sldMkLst>
      </pc:sldChg>
      <pc:sldChg chg="modSp">
        <pc:chgData name="Cristina Mio" userId="S::cristina.mio_glasgow.ac.uk#ext#@dmail.onmicrosoft.com::5cce1c36-86ae-4aad-866e-a620607b5fb8" providerId="AD" clId="Web-{4BF077E8-6390-20FC-CD44-7902C0274155}" dt="2024-11-27T23:03:35.427" v="265" actId="20577"/>
        <pc:sldMkLst>
          <pc:docMk/>
          <pc:sldMk cId="421803911" sldId="1923"/>
        </pc:sldMkLst>
      </pc:sldChg>
      <pc:sldChg chg="modSp">
        <pc:chgData name="Cristina Mio" userId="S::cristina.mio_glasgow.ac.uk#ext#@dmail.onmicrosoft.com::5cce1c36-86ae-4aad-866e-a620607b5fb8" providerId="AD" clId="Web-{4BF077E8-6390-20FC-CD44-7902C0274155}" dt="2024-11-27T16:54:29.942" v="188"/>
        <pc:sldMkLst>
          <pc:docMk/>
          <pc:sldMk cId="3046045562" sldId="1925"/>
        </pc:sldMkLst>
      </pc:sldChg>
      <pc:sldChg chg="modSp">
        <pc:chgData name="Cristina Mio" userId="S::cristina.mio_glasgow.ac.uk#ext#@dmail.onmicrosoft.com::5cce1c36-86ae-4aad-866e-a620607b5fb8" providerId="AD" clId="Web-{4BF077E8-6390-20FC-CD44-7902C0274155}" dt="2024-11-27T16:54:44.286" v="190" actId="14100"/>
        <pc:sldMkLst>
          <pc:docMk/>
          <pc:sldMk cId="1876165068" sldId="1926"/>
        </pc:sldMkLst>
      </pc:sldChg>
      <pc:sldChg chg="modSp">
        <pc:chgData name="Cristina Mio" userId="S::cristina.mio_glasgow.ac.uk#ext#@dmail.onmicrosoft.com::5cce1c36-86ae-4aad-866e-a620607b5fb8" providerId="AD" clId="Web-{4BF077E8-6390-20FC-CD44-7902C0274155}" dt="2024-11-27T16:56:56.165" v="206" actId="1076"/>
        <pc:sldMkLst>
          <pc:docMk/>
          <pc:sldMk cId="433380392" sldId="1927"/>
        </pc:sldMkLst>
      </pc:sldChg>
      <pc:sldChg chg="addSp delSp modSp">
        <pc:chgData name="Cristina Mio" userId="S::cristina.mio_glasgow.ac.uk#ext#@dmail.onmicrosoft.com::5cce1c36-86ae-4aad-866e-a620607b5fb8" providerId="AD" clId="Web-{4BF077E8-6390-20FC-CD44-7902C0274155}" dt="2024-11-27T18:55:37.278" v="227" actId="20577"/>
        <pc:sldMkLst>
          <pc:docMk/>
          <pc:sldMk cId="1636961931" sldId="1934"/>
        </pc:sldMkLst>
      </pc:sldChg>
      <pc:sldChg chg="modSp new del">
        <pc:chgData name="Cristina Mio" userId="S::cristina.mio_glasgow.ac.uk#ext#@dmail.onmicrosoft.com::5cce1c36-86ae-4aad-866e-a620607b5fb8" providerId="AD" clId="Web-{4BF077E8-6390-20FC-CD44-7902C0274155}" dt="2024-11-27T16:55:18.397" v="193"/>
        <pc:sldMkLst>
          <pc:docMk/>
          <pc:sldMk cId="119316721" sldId="1936"/>
        </pc:sldMkLst>
      </pc:sldChg>
    </pc:docChg>
  </pc:docChgLst>
  <pc:docChgLst>
    <pc:chgData name="m.jagdev@yorksj.ac.uk" userId="S::urn:spo:guest#m.jagdev@yorksj.ac.uk::" providerId="AD" clId="Web-{1C278AA0-8048-15A7-E417-133F9E76E6B2}"/>
    <pc:docChg chg="addSld delSld modSld">
      <pc:chgData name="m.jagdev@yorksj.ac.uk" userId="S::urn:spo:guest#m.jagdev@yorksj.ac.uk::" providerId="AD" clId="Web-{1C278AA0-8048-15A7-E417-133F9E76E6B2}" dt="2024-12-01T20:45:55.716" v="4944" actId="20577"/>
      <pc:docMkLst>
        <pc:docMk/>
      </pc:docMkLst>
      <pc:sldChg chg="del">
        <pc:chgData name="m.jagdev@yorksj.ac.uk" userId="S::urn:spo:guest#m.jagdev@yorksj.ac.uk::" providerId="AD" clId="Web-{1C278AA0-8048-15A7-E417-133F9E76E6B2}" dt="2024-12-01T19:00:43.272" v="719"/>
        <pc:sldMkLst>
          <pc:docMk/>
          <pc:sldMk cId="1488256744" sldId="1921"/>
        </pc:sldMkLst>
      </pc:sldChg>
      <pc:sldChg chg="modSp modNotes">
        <pc:chgData name="m.jagdev@yorksj.ac.uk" userId="S::urn:spo:guest#m.jagdev@yorksj.ac.uk::" providerId="AD" clId="Web-{1C278AA0-8048-15A7-E417-133F9E76E6B2}" dt="2024-12-01T18:49:03.450" v="174"/>
        <pc:sldMkLst>
          <pc:docMk/>
          <pc:sldMk cId="3170243558" sldId="1924"/>
        </pc:sldMkLst>
      </pc:sldChg>
      <pc:sldChg chg="modSp">
        <pc:chgData name="m.jagdev@yorksj.ac.uk" userId="S::urn:spo:guest#m.jagdev@yorksj.ac.uk::" providerId="AD" clId="Web-{1C278AA0-8048-15A7-E417-133F9E76E6B2}" dt="2024-12-01T19:01:17.664" v="720" actId="20577"/>
        <pc:sldMkLst>
          <pc:docMk/>
          <pc:sldMk cId="2149128850" sldId="1939"/>
        </pc:sldMkLst>
      </pc:sldChg>
      <pc:sldChg chg="modSp new">
        <pc:chgData name="m.jagdev@yorksj.ac.uk" userId="S::urn:spo:guest#m.jagdev@yorksj.ac.uk::" providerId="AD" clId="Web-{1C278AA0-8048-15A7-E417-133F9E76E6B2}" dt="2024-12-01T19:05:54.240" v="806" actId="20577"/>
        <pc:sldMkLst>
          <pc:docMk/>
          <pc:sldMk cId="4196125493" sldId="1944"/>
        </pc:sldMkLst>
      </pc:sldChg>
      <pc:sldChg chg="addSp delSp modSp new">
        <pc:chgData name="m.jagdev@yorksj.ac.uk" userId="S::urn:spo:guest#m.jagdev@yorksj.ac.uk::" providerId="AD" clId="Web-{1C278AA0-8048-15A7-E417-133F9E76E6B2}" dt="2024-12-01T19:22:27.401" v="1568"/>
        <pc:sldMkLst>
          <pc:docMk/>
          <pc:sldMk cId="2522667003" sldId="1945"/>
        </pc:sldMkLst>
      </pc:sldChg>
      <pc:sldChg chg="addSp delSp modSp new modNotes">
        <pc:chgData name="m.jagdev@yorksj.ac.uk" userId="S::urn:spo:guest#m.jagdev@yorksj.ac.uk::" providerId="AD" clId="Web-{1C278AA0-8048-15A7-E417-133F9E76E6B2}" dt="2024-12-01T19:39:24.230" v="2344"/>
        <pc:sldMkLst>
          <pc:docMk/>
          <pc:sldMk cId="311811210" sldId="1946"/>
        </pc:sldMkLst>
      </pc:sldChg>
      <pc:sldChg chg="addSp delSp modSp new modNotes">
        <pc:chgData name="m.jagdev@yorksj.ac.uk" userId="S::urn:spo:guest#m.jagdev@yorksj.ac.uk::" providerId="AD" clId="Web-{1C278AA0-8048-15A7-E417-133F9E76E6B2}" dt="2024-12-01T19:59:26.300" v="3038"/>
        <pc:sldMkLst>
          <pc:docMk/>
          <pc:sldMk cId="585644550" sldId="1947"/>
        </pc:sldMkLst>
      </pc:sldChg>
      <pc:sldChg chg="addSp delSp modSp new">
        <pc:chgData name="m.jagdev@yorksj.ac.uk" userId="S::urn:spo:guest#m.jagdev@yorksj.ac.uk::" providerId="AD" clId="Web-{1C278AA0-8048-15A7-E417-133F9E76E6B2}" dt="2024-12-01T20:18:53.477" v="3714" actId="20577"/>
        <pc:sldMkLst>
          <pc:docMk/>
          <pc:sldMk cId="3582825079" sldId="1948"/>
        </pc:sldMkLst>
      </pc:sldChg>
      <pc:sldChg chg="modSp new del">
        <pc:chgData name="m.jagdev@yorksj.ac.uk" userId="S::urn:spo:guest#m.jagdev@yorksj.ac.uk::" providerId="AD" clId="Web-{1C278AA0-8048-15A7-E417-133F9E76E6B2}" dt="2024-12-01T20:19:18.900" v="3715"/>
        <pc:sldMkLst>
          <pc:docMk/>
          <pc:sldMk cId="267519239" sldId="1949"/>
        </pc:sldMkLst>
      </pc:sldChg>
      <pc:sldChg chg="addSp modSp new">
        <pc:chgData name="m.jagdev@yorksj.ac.uk" userId="S::urn:spo:guest#m.jagdev@yorksj.ac.uk::" providerId="AD" clId="Web-{1C278AA0-8048-15A7-E417-133F9E76E6B2}" dt="2024-12-01T20:27:55.202" v="4095"/>
        <pc:sldMkLst>
          <pc:docMk/>
          <pc:sldMk cId="154141387" sldId="1950"/>
        </pc:sldMkLst>
      </pc:sldChg>
      <pc:sldChg chg="addSp delSp modSp new modNotes">
        <pc:chgData name="m.jagdev@yorksj.ac.uk" userId="S::urn:spo:guest#m.jagdev@yorksj.ac.uk::" providerId="AD" clId="Web-{1C278AA0-8048-15A7-E417-133F9E76E6B2}" dt="2024-12-01T20:43:31.164" v="4721" actId="20577"/>
        <pc:sldMkLst>
          <pc:docMk/>
          <pc:sldMk cId="1927982348" sldId="1951"/>
        </pc:sldMkLst>
      </pc:sldChg>
      <pc:sldChg chg="addSp modSp new">
        <pc:chgData name="m.jagdev@yorksj.ac.uk" userId="S::urn:spo:guest#m.jagdev@yorksj.ac.uk::" providerId="AD" clId="Web-{1C278AA0-8048-15A7-E417-133F9E76E6B2}" dt="2024-12-01T20:45:55.716" v="4944" actId="20577"/>
        <pc:sldMkLst>
          <pc:docMk/>
          <pc:sldMk cId="84386343" sldId="1952"/>
        </pc:sldMkLst>
      </pc:sldChg>
      <pc:sldChg chg="modSp new del">
        <pc:chgData name="m.jagdev@yorksj.ac.uk" userId="S::urn:spo:guest#m.jagdev@yorksj.ac.uk::" providerId="AD" clId="Web-{1C278AA0-8048-15A7-E417-133F9E76E6B2}" dt="2024-12-01T20:33:57.519" v="4273"/>
        <pc:sldMkLst>
          <pc:docMk/>
          <pc:sldMk cId="3371342998" sldId="1952"/>
        </pc:sldMkLst>
      </pc:sldChg>
    </pc:docChg>
  </pc:docChgLst>
  <pc:docChgLst>
    <pc:chgData name="Cristina Mio" userId="S::cristina.mio_glasgow.ac.uk#ext#@dmail.onmicrosoft.com::5cce1c36-86ae-4aad-866e-a620607b5fb8" providerId="AD" clId="Web-{EAC0A641-CF6F-F810-ABC2-DD42D49320E6}"/>
    <pc:docChg chg="addSld modSld">
      <pc:chgData name="Cristina Mio" userId="S::cristina.mio_glasgow.ac.uk#ext#@dmail.onmicrosoft.com::5cce1c36-86ae-4aad-866e-a620607b5fb8" providerId="AD" clId="Web-{EAC0A641-CF6F-F810-ABC2-DD42D49320E6}" dt="2024-11-08T13:09:09.934" v="943" actId="20577"/>
      <pc:docMkLst>
        <pc:docMk/>
      </pc:docMkLst>
      <pc:sldChg chg="addSp delSp modSp">
        <pc:chgData name="Cristina Mio" userId="S::cristina.mio_glasgow.ac.uk#ext#@dmail.onmicrosoft.com::5cce1c36-86ae-4aad-866e-a620607b5fb8" providerId="AD" clId="Web-{EAC0A641-CF6F-F810-ABC2-DD42D49320E6}" dt="2024-11-08T12:15:40.520" v="31" actId="1076"/>
        <pc:sldMkLst>
          <pc:docMk/>
          <pc:sldMk cId="1080414026" sldId="257"/>
        </pc:sldMkLst>
      </pc:sldChg>
      <pc:sldChg chg="addSp delSp modSp new">
        <pc:chgData name="Cristina Mio" userId="S::cristina.mio_glasgow.ac.uk#ext#@dmail.onmicrosoft.com::5cce1c36-86ae-4aad-866e-a620607b5fb8" providerId="AD" clId="Web-{EAC0A641-CF6F-F810-ABC2-DD42D49320E6}" dt="2024-11-08T13:02:25.957" v="758" actId="20577"/>
        <pc:sldMkLst>
          <pc:docMk/>
          <pc:sldMk cId="2720417037" sldId="258"/>
        </pc:sldMkLst>
      </pc:sldChg>
      <pc:sldChg chg="addSp delSp modSp new">
        <pc:chgData name="Cristina Mio" userId="S::cristina.mio_glasgow.ac.uk#ext#@dmail.onmicrosoft.com::5cce1c36-86ae-4aad-866e-a620607b5fb8" providerId="AD" clId="Web-{EAC0A641-CF6F-F810-ABC2-DD42D49320E6}" dt="2024-11-08T13:09:09.934" v="943" actId="20577"/>
        <pc:sldMkLst>
          <pc:docMk/>
          <pc:sldMk cId="2119711949" sldId="259"/>
        </pc:sldMkLst>
      </pc:sldChg>
    </pc:docChg>
  </pc:docChgLst>
  <pc:docChgLst>
    <pc:chgData name="Cristina Mio" userId="S::cristina.mio_glasgow.ac.uk#ext#@dmail.onmicrosoft.com::5cce1c36-86ae-4aad-866e-a620607b5fb8" providerId="AD" clId="Web-{13EFB809-84EB-5F2A-1CA3-D9B7F86CFC13}"/>
    <pc:docChg chg="addSld delSld">
      <pc:chgData name="Cristina Mio" userId="S::cristina.mio_glasgow.ac.uk#ext#@dmail.onmicrosoft.com::5cce1c36-86ae-4aad-866e-a620607b5fb8" providerId="AD" clId="Web-{13EFB809-84EB-5F2A-1CA3-D9B7F86CFC13}" dt="2024-11-30T22:22:20.809" v="8"/>
      <pc:docMkLst>
        <pc:docMk/>
      </pc:docMkLst>
      <pc:sldChg chg="add">
        <pc:chgData name="Cristina Mio" userId="S::cristina.mio_glasgow.ac.uk#ext#@dmail.onmicrosoft.com::5cce1c36-86ae-4aad-866e-a620607b5fb8" providerId="AD" clId="Web-{13EFB809-84EB-5F2A-1CA3-D9B7F86CFC13}" dt="2024-11-30T22:22:04.605" v="0"/>
        <pc:sldMkLst>
          <pc:docMk/>
          <pc:sldMk cId="571123341" sldId="261"/>
        </pc:sldMkLst>
      </pc:sldChg>
      <pc:sldChg chg="add">
        <pc:chgData name="Cristina Mio" userId="S::cristina.mio_glasgow.ac.uk#ext#@dmail.onmicrosoft.com::5cce1c36-86ae-4aad-866e-a620607b5fb8" providerId="AD" clId="Web-{13EFB809-84EB-5F2A-1CA3-D9B7F86CFC13}" dt="2024-11-30T22:22:04.621" v="2"/>
        <pc:sldMkLst>
          <pc:docMk/>
          <pc:sldMk cId="3422781324" sldId="262"/>
        </pc:sldMkLst>
      </pc:sldChg>
      <pc:sldChg chg="add">
        <pc:chgData name="Cristina Mio" userId="S::cristina.mio_glasgow.ac.uk#ext#@dmail.onmicrosoft.com::5cce1c36-86ae-4aad-866e-a620607b5fb8" providerId="AD" clId="Web-{13EFB809-84EB-5F2A-1CA3-D9B7F86CFC13}" dt="2024-11-30T22:22:04.621" v="3"/>
        <pc:sldMkLst>
          <pc:docMk/>
          <pc:sldMk cId="313739074" sldId="263"/>
        </pc:sldMkLst>
      </pc:sldChg>
      <pc:sldChg chg="add">
        <pc:chgData name="Cristina Mio" userId="S::cristina.mio_glasgow.ac.uk#ext#@dmail.onmicrosoft.com::5cce1c36-86ae-4aad-866e-a620607b5fb8" providerId="AD" clId="Web-{13EFB809-84EB-5F2A-1CA3-D9B7F86CFC13}" dt="2024-11-30T22:22:04.652" v="7"/>
        <pc:sldMkLst>
          <pc:docMk/>
          <pc:sldMk cId="1648726315" sldId="264"/>
        </pc:sldMkLst>
      </pc:sldChg>
      <pc:sldChg chg="add">
        <pc:chgData name="Cristina Mio" userId="S::cristina.mio_glasgow.ac.uk#ext#@dmail.onmicrosoft.com::5cce1c36-86ae-4aad-866e-a620607b5fb8" providerId="AD" clId="Web-{13EFB809-84EB-5F2A-1CA3-D9B7F86CFC13}" dt="2024-11-30T22:22:04.636" v="4"/>
        <pc:sldMkLst>
          <pc:docMk/>
          <pc:sldMk cId="894474852" sldId="265"/>
        </pc:sldMkLst>
      </pc:sldChg>
      <pc:sldChg chg="add">
        <pc:chgData name="Cristina Mio" userId="S::cristina.mio_glasgow.ac.uk#ext#@dmail.onmicrosoft.com::5cce1c36-86ae-4aad-866e-a620607b5fb8" providerId="AD" clId="Web-{13EFB809-84EB-5F2A-1CA3-D9B7F86CFC13}" dt="2024-11-30T22:22:04.636" v="5"/>
        <pc:sldMkLst>
          <pc:docMk/>
          <pc:sldMk cId="2295742531" sldId="267"/>
        </pc:sldMkLst>
      </pc:sldChg>
      <pc:sldChg chg="add">
        <pc:chgData name="Cristina Mio" userId="S::cristina.mio_glasgow.ac.uk#ext#@dmail.onmicrosoft.com::5cce1c36-86ae-4aad-866e-a620607b5fb8" providerId="AD" clId="Web-{13EFB809-84EB-5F2A-1CA3-D9B7F86CFC13}" dt="2024-11-30T22:22:04.652" v="6"/>
        <pc:sldMkLst>
          <pc:docMk/>
          <pc:sldMk cId="1091629831" sldId="268"/>
        </pc:sldMkLst>
      </pc:sldChg>
      <pc:sldChg chg="del">
        <pc:chgData name="Cristina Mio" userId="S::cristina.mio_glasgow.ac.uk#ext#@dmail.onmicrosoft.com::5cce1c36-86ae-4aad-866e-a620607b5fb8" providerId="AD" clId="Web-{13EFB809-84EB-5F2A-1CA3-D9B7F86CFC13}" dt="2024-11-30T22:22:20.809" v="8"/>
        <pc:sldMkLst>
          <pc:docMk/>
          <pc:sldMk cId="421803911" sldId="1923"/>
        </pc:sldMkLst>
      </pc:sldChg>
      <pc:sldChg chg="add">
        <pc:chgData name="Cristina Mio" userId="S::cristina.mio_glasgow.ac.uk#ext#@dmail.onmicrosoft.com::5cce1c36-86ae-4aad-866e-a620607b5fb8" providerId="AD" clId="Web-{13EFB809-84EB-5F2A-1CA3-D9B7F86CFC13}" dt="2024-11-30T22:22:04.605" v="1"/>
        <pc:sldMkLst>
          <pc:docMk/>
          <pc:sldMk cId="3992048288" sldId="1940"/>
        </pc:sldMkLst>
      </pc:sldChg>
    </pc:docChg>
  </pc:docChgLst>
  <pc:docChgLst>
    <pc:chgData name="Cristina Mio" userId="S::cristina.mio_glasgow.ac.uk#ext#@dmail.onmicrosoft.com::5cce1c36-86ae-4aad-866e-a620607b5fb8" providerId="AD" clId="Web-{0B464B52-8E72-F5F8-B471-DE9105CDBF23}"/>
    <pc:docChg chg="addSld delSld modSld">
      <pc:chgData name="Cristina Mio" userId="S::cristina.mio_glasgow.ac.uk#ext#@dmail.onmicrosoft.com::5cce1c36-86ae-4aad-866e-a620607b5fb8" providerId="AD" clId="Web-{0B464B52-8E72-F5F8-B471-DE9105CDBF23}" dt="2024-12-03T09:54:58.878" v="603" actId="20577"/>
      <pc:docMkLst>
        <pc:docMk/>
      </pc:docMkLst>
      <pc:sldChg chg="modSp del modNotes">
        <pc:chgData name="Cristina Mio" userId="S::cristina.mio_glasgow.ac.uk#ext#@dmail.onmicrosoft.com::5cce1c36-86ae-4aad-866e-a620607b5fb8" providerId="AD" clId="Web-{0B464B52-8E72-F5F8-B471-DE9105CDBF23}" dt="2024-12-03T09:45:11.168" v="547"/>
        <pc:sldMkLst>
          <pc:docMk/>
          <pc:sldMk cId="571123341" sldId="261"/>
        </pc:sldMkLst>
      </pc:sldChg>
      <pc:sldChg chg="addSp delSp modSp">
        <pc:chgData name="Cristina Mio" userId="S::cristina.mio_glasgow.ac.uk#ext#@dmail.onmicrosoft.com::5cce1c36-86ae-4aad-866e-a620607b5fb8" providerId="AD" clId="Web-{0B464B52-8E72-F5F8-B471-DE9105CDBF23}" dt="2024-12-03T09:54:31.752" v="601"/>
        <pc:sldMkLst>
          <pc:docMk/>
          <pc:sldMk cId="2803606060" sldId="1896"/>
        </pc:sldMkLst>
      </pc:sldChg>
      <pc:sldChg chg="modNotes">
        <pc:chgData name="Cristina Mio" userId="S::cristina.mio_glasgow.ac.uk#ext#@dmail.onmicrosoft.com::5cce1c36-86ae-4aad-866e-a620607b5fb8" providerId="AD" clId="Web-{0B464B52-8E72-F5F8-B471-DE9105CDBF23}" dt="2024-12-03T09:15:22.336" v="327"/>
        <pc:sldMkLst>
          <pc:docMk/>
          <pc:sldMk cId="1311180630" sldId="1904"/>
        </pc:sldMkLst>
      </pc:sldChg>
      <pc:sldChg chg="modNotes">
        <pc:chgData name="Cristina Mio" userId="S::cristina.mio_glasgow.ac.uk#ext#@dmail.onmicrosoft.com::5cce1c36-86ae-4aad-866e-a620607b5fb8" providerId="AD" clId="Web-{0B464B52-8E72-F5F8-B471-DE9105CDBF23}" dt="2024-12-03T09:15:41.384" v="380"/>
        <pc:sldMkLst>
          <pc:docMk/>
          <pc:sldMk cId="2184260512" sldId="1911"/>
        </pc:sldMkLst>
      </pc:sldChg>
      <pc:sldChg chg="modNotes">
        <pc:chgData name="Cristina Mio" userId="S::cristina.mio_glasgow.ac.uk#ext#@dmail.onmicrosoft.com::5cce1c36-86ae-4aad-866e-a620607b5fb8" providerId="AD" clId="Web-{0B464B52-8E72-F5F8-B471-DE9105CDBF23}" dt="2024-12-03T09:52:24.887" v="593"/>
        <pc:sldMkLst>
          <pc:docMk/>
          <pc:sldMk cId="2907635492" sldId="1912"/>
        </pc:sldMkLst>
      </pc:sldChg>
      <pc:sldChg chg="mod modShow modNotes">
        <pc:chgData name="Cristina Mio" userId="S::cristina.mio_glasgow.ac.uk#ext#@dmail.onmicrosoft.com::5cce1c36-86ae-4aad-866e-a620607b5fb8" providerId="AD" clId="Web-{0B464B52-8E72-F5F8-B471-DE9105CDBF23}" dt="2024-12-03T09:18:35.828" v="446"/>
        <pc:sldMkLst>
          <pc:docMk/>
          <pc:sldMk cId="4135769763" sldId="1916"/>
        </pc:sldMkLst>
      </pc:sldChg>
      <pc:sldChg chg="del">
        <pc:chgData name="Cristina Mio" userId="S::cristina.mio_glasgow.ac.uk#ext#@dmail.onmicrosoft.com::5cce1c36-86ae-4aad-866e-a620607b5fb8" providerId="AD" clId="Web-{0B464B52-8E72-F5F8-B471-DE9105CDBF23}" dt="2024-12-03T09:41:50.317" v="542"/>
        <pc:sldMkLst>
          <pc:docMk/>
          <pc:sldMk cId="1840583852" sldId="1918"/>
        </pc:sldMkLst>
      </pc:sldChg>
      <pc:sldChg chg="del">
        <pc:chgData name="Cristina Mio" userId="S::cristina.mio_glasgow.ac.uk#ext#@dmail.onmicrosoft.com::5cce1c36-86ae-4aad-866e-a620607b5fb8" providerId="AD" clId="Web-{0B464B52-8E72-F5F8-B471-DE9105CDBF23}" dt="2024-12-03T09:41:33.785" v="541"/>
        <pc:sldMkLst>
          <pc:docMk/>
          <pc:sldMk cId="3121127086" sldId="1922"/>
        </pc:sldMkLst>
      </pc:sldChg>
      <pc:sldChg chg="modSp">
        <pc:chgData name="Cristina Mio" userId="S::cristina.mio_glasgow.ac.uk#ext#@dmail.onmicrosoft.com::5cce1c36-86ae-4aad-866e-a620607b5fb8" providerId="AD" clId="Web-{0B464B52-8E72-F5F8-B471-DE9105CDBF23}" dt="2024-12-03T09:29:09.132" v="540" actId="20577"/>
        <pc:sldMkLst>
          <pc:docMk/>
          <pc:sldMk cId="433380392" sldId="1927"/>
        </pc:sldMkLst>
      </pc:sldChg>
      <pc:sldChg chg="modNotes">
        <pc:chgData name="Cristina Mio" userId="S::cristina.mio_glasgow.ac.uk#ext#@dmail.onmicrosoft.com::5cce1c36-86ae-4aad-866e-a620607b5fb8" providerId="AD" clId="Web-{0B464B52-8E72-F5F8-B471-DE9105CDBF23}" dt="2024-12-03T09:26:12.313" v="531"/>
        <pc:sldMkLst>
          <pc:docMk/>
          <pc:sldMk cId="231802" sldId="1935"/>
        </pc:sldMkLst>
      </pc:sldChg>
      <pc:sldChg chg="modSp">
        <pc:chgData name="Cristina Mio" userId="S::cristina.mio_glasgow.ac.uk#ext#@dmail.onmicrosoft.com::5cce1c36-86ae-4aad-866e-a620607b5fb8" providerId="AD" clId="Web-{0B464B52-8E72-F5F8-B471-DE9105CDBF23}" dt="2024-12-03T09:54:00.986" v="595" actId="20577"/>
        <pc:sldMkLst>
          <pc:docMk/>
          <pc:sldMk cId="1031261551" sldId="1941"/>
        </pc:sldMkLst>
      </pc:sldChg>
      <pc:sldChg chg="del">
        <pc:chgData name="Cristina Mio" userId="S::cristina.mio_glasgow.ac.uk#ext#@dmail.onmicrosoft.com::5cce1c36-86ae-4aad-866e-a620607b5fb8" providerId="AD" clId="Web-{0B464B52-8E72-F5F8-B471-DE9105CDBF23}" dt="2024-12-03T09:47:33.470" v="562"/>
        <pc:sldMkLst>
          <pc:docMk/>
          <pc:sldMk cId="1011208055" sldId="1942"/>
        </pc:sldMkLst>
      </pc:sldChg>
      <pc:sldChg chg="modSp">
        <pc:chgData name="Cristina Mio" userId="S::cristina.mio_glasgow.ac.uk#ext#@dmail.onmicrosoft.com::5cce1c36-86ae-4aad-866e-a620607b5fb8" providerId="AD" clId="Web-{0B464B52-8E72-F5F8-B471-DE9105CDBF23}" dt="2024-12-03T09:45:25.919" v="561" actId="20577"/>
        <pc:sldMkLst>
          <pc:docMk/>
          <pc:sldMk cId="1371793701" sldId="1953"/>
        </pc:sldMkLst>
      </pc:sldChg>
      <pc:sldChg chg="modSp">
        <pc:chgData name="Cristina Mio" userId="S::cristina.mio_glasgow.ac.uk#ext#@dmail.onmicrosoft.com::5cce1c36-86ae-4aad-866e-a620607b5fb8" providerId="AD" clId="Web-{0B464B52-8E72-F5F8-B471-DE9105CDBF23}" dt="2024-12-03T09:54:16.985" v="598" actId="20577"/>
        <pc:sldMkLst>
          <pc:docMk/>
          <pc:sldMk cId="4279846841" sldId="1954"/>
        </pc:sldMkLst>
      </pc:sldChg>
      <pc:sldChg chg="modSp add replId">
        <pc:chgData name="Cristina Mio" userId="S::cristina.mio_glasgow.ac.uk#ext#@dmail.onmicrosoft.com::5cce1c36-86ae-4aad-866e-a620607b5fb8" providerId="AD" clId="Web-{0B464B52-8E72-F5F8-B471-DE9105CDBF23}" dt="2024-12-03T09:54:58.878" v="603" actId="20577"/>
        <pc:sldMkLst>
          <pc:docMk/>
          <pc:sldMk cId="1779676310" sldId="1955"/>
        </pc:sldMkLst>
      </pc:sldChg>
    </pc:docChg>
  </pc:docChgLst>
  <pc:docChgLst>
    <pc:chgData name="Cristina Mio" userId="S::cristina.mio_glasgow.ac.uk#ext#@dmail.onmicrosoft.com::5cce1c36-86ae-4aad-866e-a620607b5fb8" providerId="AD" clId="Web-{CFDFA87B-A61B-BF22-7F32-572D4CD526FA}"/>
    <pc:docChg chg="addSld delSld modSld">
      <pc:chgData name="Cristina Mio" userId="S::cristina.mio_glasgow.ac.uk#ext#@dmail.onmicrosoft.com::5cce1c36-86ae-4aad-866e-a620607b5fb8" providerId="AD" clId="Web-{CFDFA87B-A61B-BF22-7F32-572D4CD526FA}" dt="2024-11-30T22:44:58.026" v="190"/>
      <pc:docMkLst>
        <pc:docMk/>
      </pc:docMkLst>
      <pc:sldChg chg="modSp modCm">
        <pc:chgData name="Cristina Mio" userId="S::cristina.mio_glasgow.ac.uk#ext#@dmail.onmicrosoft.com::5cce1c36-86ae-4aad-866e-a620607b5fb8" providerId="AD" clId="Web-{CFDFA87B-A61B-BF22-7F32-572D4CD526FA}" dt="2024-11-30T22:33:29.401" v="25" actId="20577"/>
        <pc:sldMkLst>
          <pc:docMk/>
          <pc:sldMk cId="571123341" sldId="261"/>
        </pc:sldMkLst>
        <pc:extLst>
          <p:ext xmlns:p="http://schemas.openxmlformats.org/presentationml/2006/main" uri="{D6D511B9-2390-475A-947B-AFAB55BFBCF1}">
            <pc226:cmChg xmlns:pc226="http://schemas.microsoft.com/office/powerpoint/2022/06/main/command" chg="mod">
              <pc226:chgData name="Cristina Mio" userId="S::cristina.mio_glasgow.ac.uk#ext#@dmail.onmicrosoft.com::5cce1c36-86ae-4aad-866e-a620607b5fb8" providerId="AD" clId="Web-{CFDFA87B-A61B-BF22-7F32-572D4CD526FA}" dt="2024-11-30T22:32:54.650" v="24" actId="20577"/>
              <pc2:cmMkLst xmlns:pc2="http://schemas.microsoft.com/office/powerpoint/2019/9/main/command">
                <pc:docMk/>
                <pc:sldMk cId="571123341" sldId="261"/>
                <pc2:cmMk id="{E135C325-CB61-4A01-83A6-CD6A87C1A144}"/>
              </pc2:cmMkLst>
            </pc226:cmChg>
          </p:ext>
        </pc:extLst>
      </pc:sldChg>
      <pc:sldChg chg="modSp">
        <pc:chgData name="Cristina Mio" userId="S::cristina.mio_glasgow.ac.uk#ext#@dmail.onmicrosoft.com::5cce1c36-86ae-4aad-866e-a620607b5fb8" providerId="AD" clId="Web-{CFDFA87B-A61B-BF22-7F32-572D4CD526FA}" dt="2024-11-30T22:25:02.355" v="11" actId="20577"/>
        <pc:sldMkLst>
          <pc:docMk/>
          <pc:sldMk cId="3422781324" sldId="262"/>
        </pc:sldMkLst>
      </pc:sldChg>
      <pc:sldChg chg="del">
        <pc:chgData name="Cristina Mio" userId="S::cristina.mio_glasgow.ac.uk#ext#@dmail.onmicrosoft.com::5cce1c36-86ae-4aad-866e-a620607b5fb8" providerId="AD" clId="Web-{CFDFA87B-A61B-BF22-7F32-572D4CD526FA}" dt="2024-11-30T22:24:26.494" v="7"/>
        <pc:sldMkLst>
          <pc:docMk/>
          <pc:sldMk cId="1648726315" sldId="264"/>
        </pc:sldMkLst>
      </pc:sldChg>
      <pc:sldChg chg="modNotes">
        <pc:chgData name="Cristina Mio" userId="S::cristina.mio_glasgow.ac.uk#ext#@dmail.onmicrosoft.com::5cce1c36-86ae-4aad-866e-a620607b5fb8" providerId="AD" clId="Web-{CFDFA87B-A61B-BF22-7F32-572D4CD526FA}" dt="2024-11-30T22:44:58.026" v="190"/>
        <pc:sldMkLst>
          <pc:docMk/>
          <pc:sldMk cId="2184260512" sldId="1911"/>
        </pc:sldMkLst>
      </pc:sldChg>
      <pc:sldChg chg="modSp">
        <pc:chgData name="Cristina Mio" userId="S::cristina.mio_glasgow.ac.uk#ext#@dmail.onmicrosoft.com::5cce1c36-86ae-4aad-866e-a620607b5fb8" providerId="AD" clId="Web-{CFDFA87B-A61B-BF22-7F32-572D4CD526FA}" dt="2024-11-30T22:34:08.356" v="31" actId="20577"/>
        <pc:sldMkLst>
          <pc:docMk/>
          <pc:sldMk cId="433380392" sldId="1927"/>
        </pc:sldMkLst>
      </pc:sldChg>
      <pc:sldChg chg="modSp del">
        <pc:chgData name="Cristina Mio" userId="S::cristina.mio_glasgow.ac.uk#ext#@dmail.onmicrosoft.com::5cce1c36-86ae-4aad-866e-a620607b5fb8" providerId="AD" clId="Web-{CFDFA87B-A61B-BF22-7F32-572D4CD526FA}" dt="2024-11-30T22:43:27.320" v="126"/>
        <pc:sldMkLst>
          <pc:docMk/>
          <pc:sldMk cId="1940891378" sldId="1933"/>
        </pc:sldMkLst>
      </pc:sldChg>
      <pc:sldChg chg="modSp add replId">
        <pc:chgData name="Cristina Mio" userId="S::cristina.mio_glasgow.ac.uk#ext#@dmail.onmicrosoft.com::5cce1c36-86ae-4aad-866e-a620607b5fb8" providerId="AD" clId="Web-{CFDFA87B-A61B-BF22-7F32-572D4CD526FA}" dt="2024-11-30T22:29:15.007" v="13" actId="20577"/>
        <pc:sldMkLst>
          <pc:docMk/>
          <pc:sldMk cId="1031261551" sldId="1941"/>
        </pc:sldMkLst>
      </pc:sldChg>
      <pc:sldChg chg="modSp add replId">
        <pc:chgData name="Cristina Mio" userId="S::cristina.mio_glasgow.ac.uk#ext#@dmail.onmicrosoft.com::5cce1c36-86ae-4aad-866e-a620607b5fb8" providerId="AD" clId="Web-{CFDFA87B-A61B-BF22-7F32-572D4CD526FA}" dt="2024-11-30T22:30:41.479" v="15" actId="20577"/>
        <pc:sldMkLst>
          <pc:docMk/>
          <pc:sldMk cId="1011208055" sldId="1942"/>
        </pc:sldMkLst>
      </pc:sldChg>
      <pc:sldChg chg="modSp new">
        <pc:chgData name="Cristina Mio" userId="S::cristina.mio_glasgow.ac.uk#ext#@dmail.onmicrosoft.com::5cce1c36-86ae-4aad-866e-a620607b5fb8" providerId="AD" clId="Web-{CFDFA87B-A61B-BF22-7F32-572D4CD526FA}" dt="2024-11-30T22:39:39.622" v="65" actId="20577"/>
        <pc:sldMkLst>
          <pc:docMk/>
          <pc:sldMk cId="117453427" sldId="19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9798"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33588" y="1"/>
            <a:ext cx="4309798" cy="344091"/>
          </a:xfrm>
          <a:prstGeom prst="rect">
            <a:avLst/>
          </a:prstGeom>
        </p:spPr>
        <p:txBody>
          <a:bodyPr vert="horz" lIns="91440" tIns="45720" rIns="91440" bIns="45720" rtlCol="0"/>
          <a:lstStyle>
            <a:lvl1pPr algn="r">
              <a:defRPr sz="1200"/>
            </a:lvl1pPr>
          </a:lstStyle>
          <a:p>
            <a:fld id="{8564E767-CD0E-4FCC-B801-D2DF72BF050C}" type="datetimeFigureOut">
              <a:t>7/29/2025</a:t>
            </a:fld>
            <a:endParaRPr lang="en-US"/>
          </a:p>
        </p:txBody>
      </p:sp>
      <p:sp>
        <p:nvSpPr>
          <p:cNvPr id="4" name="Slide Image Placeholder 3"/>
          <p:cNvSpPr>
            <a:spLocks noGrp="1" noRot="1" noChangeAspect="1"/>
          </p:cNvSpPr>
          <p:nvPr>
            <p:ph type="sldImg" idx="2"/>
          </p:nvPr>
        </p:nvSpPr>
        <p:spPr>
          <a:xfrm>
            <a:off x="3429000" y="857250"/>
            <a:ext cx="3087688"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4569" y="3300412"/>
            <a:ext cx="795655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4309798"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33588" y="6513910"/>
            <a:ext cx="4309798" cy="344090"/>
          </a:xfrm>
          <a:prstGeom prst="rect">
            <a:avLst/>
          </a:prstGeom>
        </p:spPr>
        <p:txBody>
          <a:bodyPr vert="horz" lIns="91440" tIns="45720" rIns="91440" bIns="45720" rtlCol="0" anchor="b"/>
          <a:lstStyle>
            <a:lvl1pPr algn="r">
              <a:defRPr sz="1200"/>
            </a:lvl1pPr>
          </a:lstStyle>
          <a:p>
            <a:fld id="{ACC17B8E-9A00-4D04-9440-4A4BDD03E044}" type="slidenum">
              <a:t>‹#›</a:t>
            </a:fld>
            <a:endParaRPr lang="en-US"/>
          </a:p>
        </p:txBody>
      </p:sp>
    </p:spTree>
    <p:extLst>
      <p:ext uri="{BB962C8B-B14F-4D97-AF65-F5344CB8AC3E}">
        <p14:creationId xmlns:p14="http://schemas.microsoft.com/office/powerpoint/2010/main" val="862171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Aptos" panose="020B0004020202020204" pitchFamily="34" charset="0"/>
                <a:ea typeface="Aptos" panose="020B0004020202020204" pitchFamily="34" charset="0"/>
                <a:cs typeface="Times New Roman" panose="02020603050405020304" pitchFamily="18" charset="0"/>
              </a:rPr>
              <a:t>Emphasise that this workshop, and others in the series, are free to download - they are accompanied by detailed/flexible notes for facilitators.</a:t>
            </a:r>
            <a:endParaRPr lang="en-GB" sz="180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48B3FB-E18B-4AC8-A5FE-17D5722B3A8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07302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9B1EE72-BE35-40AC-3CAE-726100D2E29E}"/>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E88D056-4DE0-3F04-C418-51F8CF1162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Outline features of the workshop.</a:t>
            </a:r>
            <a:endParaRPr lang="en-GB" altLang="en-US" dirty="0">
              <a:highlight>
                <a:srgbClr val="FFFF00"/>
              </a:highlight>
            </a:endParaRPr>
          </a:p>
        </p:txBody>
      </p:sp>
      <p:sp>
        <p:nvSpPr>
          <p:cNvPr id="7172" name="Slide Number Placeholder 3">
            <a:extLst>
              <a:ext uri="{FF2B5EF4-FFF2-40B4-BE49-F238E27FC236}">
                <a16:creationId xmlns:a16="http://schemas.microsoft.com/office/drawing/2014/main" id="{0AA2CACB-21F2-02B4-C1C8-619AC7770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1985-AA09-2BEA-D9EE-69DF82F5D264}"/>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D73FBF0-E744-75E8-25E5-EA9E0E112701}"/>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639DE1BB-F1C3-1257-E535-FA7EB8FE4C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altLang="en-US" sz="1800" dirty="0">
                <a:ea typeface="Calibri"/>
                <a:cs typeface="Calibri"/>
              </a:rPr>
              <a:t>Encourage participants to write down their own ideas first, then take some feedback.</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altLang="en-US" sz="1800" dirty="0">
                <a:ea typeface="Calibri"/>
                <a:cs typeface="Calibri"/>
              </a:rPr>
              <a:t>Keep discussion brief (5 minutes or so), just as a 'warm up’.</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altLang="en-US" sz="1800" dirty="0">
                <a:ea typeface="Calibri"/>
                <a:cs typeface="Calibri"/>
              </a:rPr>
              <a:t>The reflective discussion on slide 18 will encourage participants to refer back to the notes they record here.</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Note the following terms are also considered to relate closely to what we mean by ‘problem solving’: </a:t>
            </a:r>
            <a:r>
              <a:rPr lang="en-GB" sz="1800" dirty="0">
                <a:effectLst/>
                <a:latin typeface="Aptos" panose="020B0004020202020204" pitchFamily="34" charset="0"/>
                <a:ea typeface="Aptos" panose="020B0004020202020204" pitchFamily="34" charset="0"/>
                <a:cs typeface="Times New Roman" panose="02020603050405020304" pitchFamily="18" charset="0"/>
              </a:rPr>
              <a:t>real world contexts, investigations, modelling, meaningful experiences, </a:t>
            </a:r>
            <a:r>
              <a:rPr lang="en-GB" sz="18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rPr>
              <a:t>problem posing</a:t>
            </a:r>
            <a:r>
              <a:rPr lang="en-GB" sz="1800" dirty="0">
                <a:effectLst/>
                <a:latin typeface="Aptos" panose="020B000402020202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endParaRPr lang="en-GB" altLang="en-US" sz="1800" dirty="0">
              <a:ea typeface="Calibri"/>
              <a:cs typeface="Calibri"/>
            </a:endParaRPr>
          </a:p>
        </p:txBody>
      </p:sp>
      <p:sp>
        <p:nvSpPr>
          <p:cNvPr id="7172" name="Slide Number Placeholder 3">
            <a:extLst>
              <a:ext uri="{FF2B5EF4-FFF2-40B4-BE49-F238E27FC236}">
                <a16:creationId xmlns:a16="http://schemas.microsoft.com/office/drawing/2014/main" id="{89D9A39E-540B-D1F1-BF0F-29368985CF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9505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9534-8162-DBDE-3115-C1708B486B28}"/>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B3E60B2C-65C9-7AC6-B1CF-6B9D83A8FBF9}"/>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65E72C4-D489-53DD-31D6-8FFA6410C8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Invite individual comments on the quotes.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Keep the discussion brief – enough to highlight key ideas.</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Emphasise that these quotes offer a particular perspective to prompt discussion and are not meant to be a definitive answer.</a:t>
            </a:r>
          </a:p>
        </p:txBody>
      </p:sp>
      <p:sp>
        <p:nvSpPr>
          <p:cNvPr id="7172" name="Slide Number Placeholder 3">
            <a:extLst>
              <a:ext uri="{FF2B5EF4-FFF2-40B4-BE49-F238E27FC236}">
                <a16:creationId xmlns:a16="http://schemas.microsoft.com/office/drawing/2014/main" id="{F8A48118-0F86-67CD-74A7-CD431A97C7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13601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405CB-2E7E-044E-B89A-4782D2F47209}"/>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25F9A79-96A1-1705-C56D-5E05C01AC19D}"/>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35203C6-F650-99D9-735C-68536EE4C5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in small groups then take some feedback.</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framework will be used to reflect on the activities presented in this workshop.</a:t>
            </a:r>
          </a:p>
        </p:txBody>
      </p:sp>
      <p:sp>
        <p:nvSpPr>
          <p:cNvPr id="7172" name="Slide Number Placeholder 3">
            <a:extLst>
              <a:ext uri="{FF2B5EF4-FFF2-40B4-BE49-F238E27FC236}">
                <a16:creationId xmlns:a16="http://schemas.microsoft.com/office/drawing/2014/main" id="{81DDE235-0A0E-F88D-1C40-6D4441D068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17670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9A8A6-3B22-E08E-1DCC-CC7A7044A20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C03BEF8-F437-A277-808A-2B7AC88CD52E}"/>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67355F0-2A6F-705A-26BD-35B57224FE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cs typeface="Calibri"/>
              </a:rPr>
              <a:t>This activity was designed for use with primary students, although it can be easily extended for use with secondary students.</a:t>
            </a:r>
          </a:p>
          <a:p>
            <a:r>
              <a:rPr lang="en-US" sz="1800" dirty="0">
                <a:cs typeface="Calibri"/>
              </a:rPr>
              <a:t>We suggest that you use this activity to highlight the different ways that ‘problem solving’ could be interpreted/approached:</a:t>
            </a:r>
            <a:endParaRPr lang="en-US" sz="1800" dirty="0">
              <a:ea typeface="Calibri"/>
              <a:cs typeface="Calibri"/>
            </a:endParaRPr>
          </a:p>
          <a:p>
            <a:pPr marL="285750" indent="-285750">
              <a:buFontTx/>
              <a:buChar char="-"/>
            </a:pPr>
            <a:r>
              <a:rPr lang="en-US" sz="1800" dirty="0">
                <a:cs typeface="Calibri"/>
              </a:rPr>
              <a:t>In a closed, procedural way (initially) – is this really ‘problem solving’?</a:t>
            </a:r>
          </a:p>
          <a:p>
            <a:pPr marL="285750" indent="-285750">
              <a:buFontTx/>
              <a:buChar char="-"/>
            </a:pPr>
            <a:r>
              <a:rPr lang="en-US" sz="1800" dirty="0">
                <a:cs typeface="Calibri"/>
              </a:rPr>
              <a:t>Followed up with an approach highlighting how many of the TMSJ principles could be incorporated.</a:t>
            </a:r>
          </a:p>
          <a:p>
            <a:r>
              <a:rPr lang="en-US" sz="1800" dirty="0">
                <a:cs typeface="Calibri"/>
              </a:rPr>
              <a:t>If you have the book, you could choose one double-page spread as an example to share.</a:t>
            </a:r>
          </a:p>
          <a:p>
            <a:r>
              <a:rPr lang="en-US" sz="1800" dirty="0">
                <a:cs typeface="Calibri"/>
              </a:rPr>
              <a:t>Introduce the idea as presented in the </a:t>
            </a:r>
            <a:r>
              <a:rPr lang="en-US" sz="1800" dirty="0" err="1">
                <a:cs typeface="Calibri"/>
              </a:rPr>
              <a:t>Nrich</a:t>
            </a:r>
            <a:r>
              <a:rPr lang="en-US" sz="1800" dirty="0">
                <a:cs typeface="Calibri"/>
              </a:rPr>
              <a:t> activity (text in left hand column): https://nrich.maths.org/problems/if-world-were-village</a:t>
            </a:r>
            <a:endParaRPr lang="en-US" sz="1800" dirty="0">
              <a:ea typeface="Calibri"/>
              <a:cs typeface="Calibri"/>
            </a:endParaRPr>
          </a:p>
        </p:txBody>
      </p:sp>
      <p:sp>
        <p:nvSpPr>
          <p:cNvPr id="7172" name="Slide Number Placeholder 3">
            <a:extLst>
              <a:ext uri="{FF2B5EF4-FFF2-40B4-BE49-F238E27FC236}">
                <a16:creationId xmlns:a16="http://schemas.microsoft.com/office/drawing/2014/main" id="{2F19B903-E6A6-844A-66AF-4C8920EAF4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02769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DE85-08B8-C1A1-0E82-3BD4EE9E3CA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E1895D52-9DEC-5014-F48B-9826E4175577}"/>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6FB5824-DBFB-40C1-60EC-A5DAF23A5C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could ask questions about percentages, more than/less than, ratios.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Note that all of these questions are closed and could be answered without really engaging with the context.</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is what some people consider to be ‘problem solving’. However, from Gutstein’s social justice perspective, this is not ‘problem solving’.</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Questions that might lead to socially-just problem solving include:</a:t>
            </a:r>
          </a:p>
          <a:p>
            <a:pPr marL="0" lvl="0" indent="0">
              <a:lnSpc>
                <a:spcPct val="107000"/>
              </a:lnSpc>
              <a:buFont typeface="Arial" panose="020B0604020202020204" pitchFamily="34" charset="0"/>
              <a:buNone/>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Does this surprise you? Why do you think this is the case?</a:t>
            </a:r>
          </a:p>
          <a:p>
            <a:pPr marL="0" lvl="0" indent="0">
              <a:lnSpc>
                <a:spcPct val="107000"/>
              </a:lnSpc>
              <a:buFont typeface="Symbol" panose="05050102010706020507" pitchFamily="18" charset="2"/>
              <a:buNone/>
            </a:pPr>
            <a:r>
              <a:rPr lang="en-GB" sz="1200" kern="1200" dirty="0">
                <a:solidFill>
                  <a:schemeClr val="tx1"/>
                </a:solidFill>
                <a:effectLst/>
                <a:latin typeface="+mn-lt"/>
                <a:ea typeface="+mn-ea"/>
                <a:cs typeface="+mn-cs"/>
              </a:rPr>
              <a:t>The focus now moves on to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more socially just approaches to problem solving.</a:t>
            </a:r>
          </a:p>
        </p:txBody>
      </p:sp>
      <p:sp>
        <p:nvSpPr>
          <p:cNvPr id="7172" name="Slide Number Placeholder 3">
            <a:extLst>
              <a:ext uri="{FF2B5EF4-FFF2-40B4-BE49-F238E27FC236}">
                <a16:creationId xmlns:a16="http://schemas.microsoft.com/office/drawing/2014/main" id="{EB701BC4-67B4-157F-CC94-F0ABFE0E917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92181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7E326-2932-9E7E-96C5-8ED442F8484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1F2417F0-53DE-C91B-6789-2AF1399BFA7B}"/>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655C405-12ED-8FB1-41C0-C95EBD829F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200" dirty="0">
                <a:solidFill>
                  <a:schemeClr val="tx1"/>
                </a:solidFill>
                <a:effectLst/>
                <a:latin typeface="+mn-lt"/>
                <a:ea typeface="+mn-ea"/>
                <a:cs typeface="+mn-cs"/>
              </a:rPr>
              <a:t>There is a printable version of this slide in Appendix 1 of the facilitators’ notes.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Get participants to have a go at this activity in small groups. Encourage collaboration and discussion.</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Here are the accompanying questions from the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Nrich</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task:</a:t>
            </a:r>
          </a:p>
          <a:p>
            <a:pPr marL="285750" lvl="0" indent="-285750">
              <a:lnSpc>
                <a:spcPct val="107000"/>
              </a:lnSpc>
              <a:buFontTx/>
              <a:buChar char="-"/>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What do you think? All of them show exactly the same information.</a:t>
            </a:r>
          </a:p>
          <a:p>
            <a:pPr marL="285750" lvl="0" indent="-285750">
              <a:lnSpc>
                <a:spcPct val="107000"/>
              </a:lnSpc>
              <a:buFontTx/>
              <a:buChar char="-"/>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Which representation makes you realise that there are 100 people?</a:t>
            </a:r>
          </a:p>
          <a:p>
            <a:pPr marL="285750" lvl="0" indent="-285750">
              <a:lnSpc>
                <a:spcPct val="107000"/>
              </a:lnSpc>
              <a:buFontTx/>
              <a:buChar char="-"/>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Which one makes you realise that there are LOADS more people from Asia than anywhere else?</a:t>
            </a:r>
          </a:p>
          <a:p>
            <a:pPr marL="285750" lvl="0" indent="-285750">
              <a:lnSpc>
                <a:spcPct val="107000"/>
              </a:lnSpc>
              <a:buFontTx/>
              <a:buChar char="-"/>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Which was easiest to count? Did you notice how a flag had been used because that was linked to the topic?</a:t>
            </a:r>
          </a:p>
          <a:p>
            <a:pPr marL="0" lvl="0" indent="0">
              <a:lnSpc>
                <a:spcPct val="107000"/>
              </a:lnSpc>
              <a:buFontTx/>
              <a:buNone/>
            </a:pPr>
            <a:r>
              <a:rPr lang="en-GB" sz="1800" i="0" kern="100" dirty="0">
                <a:effectLst/>
                <a:latin typeface="Aptos" panose="020B0004020202020204" pitchFamily="34" charset="0"/>
                <a:ea typeface="Aptos" panose="020B0004020202020204" pitchFamily="34" charset="0"/>
                <a:cs typeface="Times New Roman" panose="02020603050405020304" pitchFamily="18" charset="0"/>
              </a:rPr>
              <a:t>The following video provides a useful way of introducing the activity: https://www.youtube.com/watch?v=A3nllBT9ACg</a:t>
            </a:r>
          </a:p>
        </p:txBody>
      </p:sp>
      <p:sp>
        <p:nvSpPr>
          <p:cNvPr id="7172" name="Slide Number Placeholder 3">
            <a:extLst>
              <a:ext uri="{FF2B5EF4-FFF2-40B4-BE49-F238E27FC236}">
                <a16:creationId xmlns:a16="http://schemas.microsoft.com/office/drawing/2014/main" id="{85B81E7F-9644-7650-DE0C-18BF651240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07874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06C25-54E9-EB12-F47A-C63BD175001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F3ADA37-B68F-2FF2-9735-41ADBDA0EC3A}"/>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B04BE2D-2E00-D15B-DF86-530A371781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how this approach is different to the closed questions on slide 7.</a:t>
            </a:r>
          </a:p>
        </p:txBody>
      </p:sp>
      <p:sp>
        <p:nvSpPr>
          <p:cNvPr id="7172" name="Slide Number Placeholder 3">
            <a:extLst>
              <a:ext uri="{FF2B5EF4-FFF2-40B4-BE49-F238E27FC236}">
                <a16:creationId xmlns:a16="http://schemas.microsoft.com/office/drawing/2014/main" id="{ABCE8763-F9A6-D355-6DFF-952EB814E0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7348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265F-7BAA-5725-D867-947069BD37D5}"/>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7FA81FD-8450-5050-2097-F7B3E7441C27}"/>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D4FD652-531C-3E9A-4AC0-E68C8F671F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how you might use/adapt this approach with your own students.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Other ideas for developing the activity include:</a:t>
            </a:r>
          </a:p>
          <a:p>
            <a:pPr marL="285750" lvl="0" indent="-285750">
              <a:lnSpc>
                <a:spcPct val="107000"/>
              </a:lnSpc>
              <a:buFontTx/>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Prompt a discussion around equality and inequality</a:t>
            </a:r>
          </a:p>
          <a:p>
            <a:pPr marL="285750" lvl="0" indent="-285750">
              <a:lnSpc>
                <a:spcPct val="107000"/>
              </a:lnSpc>
              <a:buFontTx/>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Consider how to write the numbers 6.7 billion and 67 million</a:t>
            </a:r>
          </a:p>
          <a:p>
            <a:pPr marL="285750" lvl="0" indent="-285750">
              <a:lnSpc>
                <a:spcPct val="107000"/>
              </a:lnSpc>
              <a:buFontTx/>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population has since increased – what is it now?</a:t>
            </a:r>
          </a:p>
          <a:p>
            <a:pPr marL="285750" lvl="0" indent="-285750">
              <a:lnSpc>
                <a:spcPct val="107000"/>
              </a:lnSpc>
              <a:buFontTx/>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 class is normally around 30 children – relate the proportion of the village (percentages) to the equivalent proportion of the class (imagine a village of 30 people).</a:t>
            </a:r>
          </a:p>
          <a:p>
            <a:pPr marL="285750" marR="0" lvl="0" indent="-285750" algn="l" defTabSz="914400" rtl="0" eaLnBrk="0" fontAlgn="base" latinLnBrk="0" hangingPunct="0">
              <a:lnSpc>
                <a:spcPct val="107000"/>
              </a:lnSpc>
              <a:spcBef>
                <a:spcPct val="30000"/>
              </a:spcBef>
              <a:spcAft>
                <a:spcPct val="0"/>
              </a:spcAft>
              <a:buClrTx/>
              <a:buSzTx/>
              <a:buFontTx/>
              <a:buChar char="-"/>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Further ideas available in </a:t>
            </a:r>
            <a:r>
              <a:rPr lang="en-GB" altLang="en-US" sz="1800" dirty="0">
                <a:solidFill>
                  <a:srgbClr val="002060"/>
                </a:solidFill>
              </a:rPr>
              <a:t>Cotton, </a:t>
            </a:r>
            <a:r>
              <a:rPr lang="en-GB" altLang="en-US" sz="1800" dirty="0" err="1">
                <a:solidFill>
                  <a:srgbClr val="002060"/>
                </a:solidFill>
              </a:rPr>
              <a:t>Jagdev</a:t>
            </a:r>
            <a:r>
              <a:rPr lang="en-GB" altLang="en-US" sz="1800" dirty="0">
                <a:solidFill>
                  <a:srgbClr val="002060"/>
                </a:solidFill>
              </a:rPr>
              <a:t>, Kaur &amp; Wright (2024): </a:t>
            </a:r>
            <a:r>
              <a:rPr lang="en-GB" altLang="en-US" sz="1800" i="1" dirty="0">
                <a:solidFill>
                  <a:srgbClr val="002060"/>
                </a:solidFill>
              </a:rPr>
              <a:t>Towards a socially just mathematics curriculum</a:t>
            </a:r>
            <a:r>
              <a:rPr lang="en-GB" altLang="en-US" sz="1800" dirty="0">
                <a:solidFill>
                  <a:srgbClr val="002060"/>
                </a:solidFill>
              </a:rPr>
              <a:t> (see page 99).</a:t>
            </a:r>
          </a:p>
          <a:p>
            <a:pPr marL="285750" marR="0" lvl="0" indent="-285750" algn="l" defTabSz="914400" rtl="0" eaLnBrk="0" fontAlgn="base" latinLnBrk="0" hangingPunct="0">
              <a:lnSpc>
                <a:spcPct val="107000"/>
              </a:lnSpc>
              <a:spcBef>
                <a:spcPct val="30000"/>
              </a:spcBef>
              <a:spcAft>
                <a:spcPct val="0"/>
              </a:spcAft>
              <a:buClrTx/>
              <a:buSzTx/>
              <a:buFontTx/>
              <a:buChar char="-"/>
              <a:tabLst/>
              <a:defRPr/>
            </a:pPr>
            <a:r>
              <a:rPr lang="en-GB"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rPr>
              <a:t>How else might you adapt the task for use with secondary school students?</a:t>
            </a:r>
          </a:p>
          <a:p>
            <a:pPr marL="0" marR="0" lvl="0" indent="0" algn="l" defTabSz="914400" rtl="0" eaLnBrk="0" fontAlgn="base" latinLnBrk="0" hangingPunct="0">
              <a:lnSpc>
                <a:spcPct val="107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You might want to discuss the </a:t>
            </a:r>
            <a:r>
              <a:rPr lang="en-GB"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rPr>
              <a:t>cultural sensitivity of some of the questions, e.g. asking about owning TVs/cars may be </a:t>
            </a:r>
            <a:r>
              <a:rPr lang="en-GB" sz="1200" kern="1200" dirty="0">
                <a:solidFill>
                  <a:schemeClr val="tx1"/>
                </a:solidFill>
                <a:effectLst/>
                <a:latin typeface="+mn-lt"/>
                <a:ea typeface="+mn-ea"/>
                <a:cs typeface="+mn-cs"/>
              </a:rPr>
              <a:t>seen as promoting a consumerist culture.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45685749-CE6F-33FE-A9E2-0257FBFA09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20131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10152-A662-CD04-46D4-A36960723295}"/>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0DD5F77-91AD-C14A-2A99-51A4A8950BBE}"/>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C3A6FDEB-4375-2EC6-99BB-D06D80069A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in small groups and then as a whole group.</a:t>
            </a:r>
          </a:p>
        </p:txBody>
      </p:sp>
      <p:sp>
        <p:nvSpPr>
          <p:cNvPr id="7172" name="Slide Number Placeholder 3">
            <a:extLst>
              <a:ext uri="{FF2B5EF4-FFF2-40B4-BE49-F238E27FC236}">
                <a16:creationId xmlns:a16="http://schemas.microsoft.com/office/drawing/2014/main" id="{FE0D432F-9EDE-45A7-C2D0-281EAA67AF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65194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06C25-54E9-EB12-F47A-C63BD175001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F3ADA37-B68F-2FF2-9735-41ADBDA0EC3A}"/>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B04BE2D-2E00-D15B-DF86-530A371781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ea typeface="Calibri"/>
                <a:cs typeface="Calibri"/>
              </a:rPr>
              <a:t>Relate back to the previous discussions.</a:t>
            </a:r>
          </a:p>
          <a:p>
            <a:r>
              <a:rPr lang="en-US" sz="1800" dirty="0">
                <a:ea typeface="Calibri"/>
                <a:cs typeface="Calibri"/>
              </a:rPr>
              <a:t>Note the third and fifth dogmas were felt the most relevant to this workshop, whilst others were felt more appropriate for the other two workshops.</a:t>
            </a:r>
          </a:p>
          <a:p>
            <a:r>
              <a:rPr lang="en-US" sz="1800" dirty="0">
                <a:ea typeface="Calibri"/>
                <a:cs typeface="Calibri"/>
              </a:rPr>
              <a:t>Encourage participants to start with dogmas 3 and 5 before moving onto any of the other three dogmas they feel are relevant.</a:t>
            </a:r>
          </a:p>
        </p:txBody>
      </p:sp>
      <p:sp>
        <p:nvSpPr>
          <p:cNvPr id="7172" name="Slide Number Placeholder 3">
            <a:extLst>
              <a:ext uri="{FF2B5EF4-FFF2-40B4-BE49-F238E27FC236}">
                <a16:creationId xmlns:a16="http://schemas.microsoft.com/office/drawing/2014/main" id="{ABCE8763-F9A6-D355-6DFF-952EB814E0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7348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75CC8-08D5-4329-2E84-B301E63D6871}"/>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6C50EB6-6FCC-EEA9-264A-8D522A014D7A}"/>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33F965B-8479-9468-CF4C-A787987803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dirty="0">
                <a:effectLst/>
                <a:latin typeface="Segoe UI" panose="020B0502040204020203" pitchFamily="34" charset="0"/>
              </a:rPr>
              <a:t>This activity looks at how students can be encouraged to explore a social justice issue through adopting a problem-solving approach.</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The reflection will focus on the problem-solving approach.</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The way the activity is presented is more suitable for secondary age students, however the approach can be adapted for primary students and other social justice issues can be used as a focus.</a:t>
            </a:r>
          </a:p>
          <a:p>
            <a:pPr marL="0" lvl="0" indent="0">
              <a:lnSpc>
                <a:spcPct val="107000"/>
              </a:lnSpc>
              <a:buFont typeface="Symbol" panose="05050102010706020507" pitchFamily="18" charset="2"/>
              <a:buNone/>
            </a:pPr>
            <a:r>
              <a:rPr lang="en-GB" sz="1800" dirty="0">
                <a:effectLst/>
                <a:latin typeface="Segoe UI" panose="020B0502040204020203" pitchFamily="34" charset="0"/>
              </a:rPr>
              <a:t>We have chosen ‘child labour’ as it is easily relatable to students’ own lived experiences.</a:t>
            </a:r>
          </a:p>
          <a:p>
            <a:pPr marL="0" lvl="0" indent="0">
              <a:lnSpc>
                <a:spcPct val="107000"/>
              </a:lnSpc>
              <a:buFont typeface="Symbol" panose="05050102010706020507" pitchFamily="18" charset="2"/>
              <a:buNone/>
            </a:pPr>
            <a:r>
              <a:rPr lang="en-GB" sz="1800" dirty="0">
                <a:effectLst/>
                <a:latin typeface="Segoe UI" panose="020B0502040204020203" pitchFamily="34" charset="0"/>
              </a:rPr>
              <a:t>The UNICEF report provides a useful starting prompt: https://www.ilo.org/sites/default/files/wcmsp5/groups/public/@ed_norm/@ipec/documents/publication/wcms_797515.pdf</a:t>
            </a:r>
          </a:p>
          <a:p>
            <a:pPr marL="0" lvl="0" indent="0">
              <a:lnSpc>
                <a:spcPct val="107000"/>
              </a:lnSpc>
              <a:buFont typeface="Symbol" panose="05050102010706020507" pitchFamily="18" charset="2"/>
              <a:buNone/>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The discussion on this slide would be informed by the facilitator being familiar with the UNICEF report – you could relate the discussion to the meaning assigned to ‘child labour’ in the report, e.g. you might consider exemptions (such as domestic chores) – emphasise the subjective nature of the definition.</a:t>
            </a:r>
          </a:p>
          <a:p>
            <a:pPr marL="0" lvl="0" indent="0">
              <a:lnSpc>
                <a:spcPct val="107000"/>
              </a:lnSpc>
              <a:buFont typeface="Symbol" panose="05050102010706020507" pitchFamily="18" charset="2"/>
              <a:buNone/>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You could also show some of the images from the report.</a:t>
            </a:r>
          </a:p>
          <a:p>
            <a:pPr marL="0" lvl="0" indent="0">
              <a:lnSpc>
                <a:spcPct val="107000"/>
              </a:lnSpc>
              <a:buFont typeface="Symbol" panose="05050102010706020507" pitchFamily="18" charset="2"/>
              <a:buNone/>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The report (p.18) defines ‘child labour’ as </a:t>
            </a: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“work that children are too young to perform and/or work that, by its nature or circumstances, is likely to harm children’s health, safety or morals”. </a:t>
            </a:r>
            <a:r>
              <a:rPr lang="en-GB" sz="1800" i="0" kern="100" dirty="0">
                <a:effectLst/>
                <a:latin typeface="Segoe UI" panose="020B0502040204020203" pitchFamily="34" charset="0"/>
                <a:ea typeface="Aptos" panose="020B0004020202020204" pitchFamily="34" charset="0"/>
                <a:cs typeface="Times New Roman" panose="02020603050405020304" pitchFamily="18" charset="0"/>
              </a:rPr>
              <a:t>It goes on to provide more technical definitions.</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i="0" kern="100" dirty="0">
                <a:effectLst/>
                <a:latin typeface="Segoe UI" panose="020B0502040204020203" pitchFamily="34" charset="0"/>
                <a:ea typeface="Aptos" panose="020B0004020202020204" pitchFamily="34" charset="0"/>
                <a:cs typeface="Times New Roman" panose="02020603050405020304" pitchFamily="18" charset="0"/>
              </a:rPr>
              <a:t>It may be worth highlighting how child labour is a worldwide issue </a:t>
            </a:r>
            <a:r>
              <a:rPr lang="en-GB" sz="1200" kern="1200" dirty="0">
                <a:solidFill>
                  <a:schemeClr val="tx1"/>
                </a:solidFill>
                <a:effectLst/>
                <a:latin typeface="+mn-lt"/>
                <a:ea typeface="+mn-ea"/>
                <a:cs typeface="+mn-cs"/>
              </a:rPr>
              <a:t>(whilst the pictures illustrate only African and Asian contexts) - you could highlight ‘Western’ contexts such as the extent to which child actors might be considered as exploited in the visual media.</a:t>
            </a:r>
            <a:endParaRPr lang="en-GB" sz="1800" i="0" kern="100" dirty="0">
              <a:effectLst/>
              <a:latin typeface="Segoe UI" panose="020B0502040204020203"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8A6BA894-D127-C7EB-5593-33F23D0129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00200-E0B5-41CD-8E6C-9AE4E0F35175}" type="slidenum">
              <a:rPr lang="en-GB" altLang="en-US" smtClean="0"/>
              <a:pPr>
                <a:spcBef>
                  <a:spcPct val="0"/>
                </a:spcBef>
              </a:pPr>
              <a:t>13</a:t>
            </a:fld>
            <a:endParaRPr lang="en-GB" altLang="en-US"/>
          </a:p>
        </p:txBody>
      </p:sp>
    </p:spTree>
    <p:extLst>
      <p:ext uri="{BB962C8B-B14F-4D97-AF65-F5344CB8AC3E}">
        <p14:creationId xmlns:p14="http://schemas.microsoft.com/office/powerpoint/2010/main" val="1962208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09DEC-5800-9C41-4C9C-F2E0E062CEF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7A29E77-91C7-7C95-8922-A1C9F430A053}"/>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5215DC0-3563-981D-BB32-9985230155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200" kern="1200" dirty="0">
                <a:solidFill>
                  <a:schemeClr val="tx1"/>
                </a:solidFill>
                <a:effectLst/>
                <a:latin typeface="+mn-lt"/>
                <a:ea typeface="+mn-ea"/>
                <a:cs typeface="+mn-cs"/>
              </a:rPr>
              <a:t>There is a printable version of this slide in Appendix 2 of the facilitators’ notes.</a:t>
            </a:r>
          </a:p>
          <a:p>
            <a:pPr marL="0" lvl="0" indent="0">
              <a:lnSpc>
                <a:spcPct val="107000"/>
              </a:lnSpc>
              <a:buFont typeface="Symbol" panose="05050102010706020507" pitchFamily="18" charset="2"/>
              <a:buNone/>
            </a:pPr>
            <a:r>
              <a:rPr lang="en-GB" sz="1800" dirty="0">
                <a:effectLst/>
                <a:latin typeface="Segoe UI" panose="020B0502040204020203" pitchFamily="34" charset="0"/>
              </a:rPr>
              <a:t>Encourage participants to describe the features of the graphs (line graphs/bar charts/numerical data.</a:t>
            </a:r>
          </a:p>
          <a:p>
            <a:pPr marL="0" lvl="0" indent="0">
              <a:lnSpc>
                <a:spcPct val="107000"/>
              </a:lnSpc>
              <a:buFont typeface="Symbol" panose="05050102010706020507" pitchFamily="18" charset="2"/>
              <a:buNone/>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Describe any interesting features, e.g. </a:t>
            </a:r>
            <a:r>
              <a:rPr lang="en-GB" sz="1200" kern="1200" dirty="0">
                <a:solidFill>
                  <a:schemeClr val="tx1"/>
                </a:solidFill>
                <a:effectLst/>
                <a:latin typeface="+mn-lt"/>
                <a:ea typeface="+mn-ea"/>
                <a:cs typeface="+mn-cs"/>
              </a:rPr>
              <a:t>percentage </a:t>
            </a:r>
            <a:r>
              <a:rPr lang="en-GB" sz="1800" kern="100" dirty="0">
                <a:effectLst/>
                <a:latin typeface="Segoe UI" panose="020B0502040204020203" pitchFamily="34" charset="0"/>
                <a:ea typeface="Aptos" panose="020B0004020202020204" pitchFamily="34" charset="0"/>
                <a:cs typeface="Times New Roman" panose="02020603050405020304" pitchFamily="18" charset="0"/>
              </a:rPr>
              <a:t> of children in labour remains at 9.6% between 2016 and 2020 and yet number increases (why?)</a:t>
            </a:r>
          </a:p>
          <a:p>
            <a:pPr marL="0" lvl="0" indent="0">
              <a:lnSpc>
                <a:spcPct val="107000"/>
              </a:lnSpc>
              <a:buFont typeface="Symbol" panose="05050102010706020507" pitchFamily="18" charset="2"/>
              <a:buNone/>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Prompt questions for discussion:</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Is this headline justified? Why?</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Why do you think the data has been presented in this way?</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Describe the mathematical features of the graphs? (scales, points, bars)</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How are the lines related to the bars?</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How else could </a:t>
            </a:r>
            <a:r>
              <a:rPr lang="en-GB" sz="1200" i="1" kern="1200" dirty="0">
                <a:solidFill>
                  <a:schemeClr val="tx1"/>
                </a:solidFill>
                <a:effectLst/>
                <a:latin typeface="+mn-lt"/>
                <a:ea typeface="+mn-ea"/>
                <a:cs typeface="+mn-cs"/>
              </a:rPr>
              <a:t>the data</a:t>
            </a: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 have been presented?</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Could different presentations lead to different conclusions?</a:t>
            </a:r>
          </a:p>
          <a:p>
            <a:pPr marL="0" lvl="0" indent="0">
              <a:lnSpc>
                <a:spcPct val="107000"/>
              </a:lnSpc>
              <a:buFont typeface="Symbol" panose="05050102010706020507" pitchFamily="18" charset="2"/>
              <a:buNone/>
            </a:pPr>
            <a:r>
              <a:rPr lang="en-GB" sz="1800" kern="100" dirty="0">
                <a:effectLst/>
                <a:latin typeface="Segoe UI" panose="020B0502040204020203" pitchFamily="34" charset="0"/>
                <a:ea typeface="Aptos" panose="020B0004020202020204" pitchFamily="34" charset="0"/>
                <a:cs typeface="Times New Roman" panose="02020603050405020304" pitchFamily="18" charset="0"/>
              </a:rPr>
              <a:t>Encourage a critical understanding by asking questions about the data:</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What counts as ‘hazardous’?</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How do people measure how many children are working?</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How do people know how many children there are altogether?</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How is a value for a given year arrived at? Averages?</a:t>
            </a:r>
          </a:p>
          <a:p>
            <a:pPr marL="285750" lvl="0" indent="-285750">
              <a:lnSpc>
                <a:spcPct val="107000"/>
              </a:lnSpc>
              <a:buFontTx/>
              <a:buChar char="-"/>
            </a:pPr>
            <a:r>
              <a:rPr lang="en-US" sz="1800" i="1" dirty="0">
                <a:latin typeface="Comic Sans MS"/>
              </a:rPr>
              <a:t>Could you estimate the percentages/numbers in 4/8/12/16/20 years’ time? Give reasons for your estimates. </a:t>
            </a:r>
          </a:p>
          <a:p>
            <a:pPr marL="285750" lvl="0" indent="-285750">
              <a:lnSpc>
                <a:spcPct val="107000"/>
              </a:lnSpc>
              <a:buFontTx/>
              <a:buChar char="-"/>
            </a:pPr>
            <a:r>
              <a:rPr lang="en-US" sz="1800" i="1" dirty="0">
                <a:latin typeface="Comic Sans MS"/>
              </a:rPr>
              <a:t>How confident are you that your prediction will come true? What would you need to know to be more confident?</a:t>
            </a:r>
            <a:endParaRPr lang="en-GB" sz="1800" i="1" kern="100" dirty="0">
              <a:effectLst/>
              <a:latin typeface="Segoe UI" panose="020B0502040204020203" pitchFamily="34" charset="0"/>
              <a:ea typeface="Aptos" panose="020B0004020202020204" pitchFamily="34" charset="0"/>
              <a:cs typeface="Times New Roman" panose="02020603050405020304" pitchFamily="18" charset="0"/>
            </a:endParaRPr>
          </a:p>
          <a:p>
            <a:pPr marL="0" lvl="0" indent="0">
              <a:lnSpc>
                <a:spcPct val="107000"/>
              </a:lnSpc>
              <a:buFontTx/>
              <a:buNone/>
            </a:pPr>
            <a:r>
              <a:rPr lang="en-GB" sz="1800" i="0" kern="100" dirty="0">
                <a:effectLst/>
                <a:latin typeface="Aptos" panose="020B0004020202020204" pitchFamily="34" charset="0"/>
                <a:ea typeface="Aptos" panose="020B0004020202020204" pitchFamily="34" charset="0"/>
                <a:cs typeface="Times New Roman" panose="02020603050405020304" pitchFamily="18" charset="0"/>
              </a:rPr>
              <a:t>Here are some other headlines suggested in the ILO/UNICEF report:</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Child labour remains a persistent problem in the world today.</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Global progress against child labour has stagnated since 2016. </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The global picture masks continued progress against child labour in Asia and the Pacific, and Latin America and the Caribbean. </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Continued progress was registered over the last four years among children aged 12 to 14 and 15 to 17. </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The COVID-19 crisis threatens to further erode global progress against child labour unless urgent mitigation measures are taken.</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Involvement in child labour is higher for boys than girls at all ages.</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Child labour is much more common in rural areas.</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Most child labour – for boys and girls alike – continues to occur in agriculture. </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The largest share of child labour takes place within families. </a:t>
            </a:r>
          </a:p>
          <a:p>
            <a:pPr marL="285750" lvl="0" indent="-285750">
              <a:lnSpc>
                <a:spcPct val="107000"/>
              </a:lnSpc>
              <a:buFontTx/>
              <a:buChar char="-"/>
            </a:pPr>
            <a:r>
              <a:rPr lang="en-GB" sz="1800" i="1" kern="100" dirty="0">
                <a:effectLst/>
                <a:latin typeface="Segoe UI" panose="020B0502040204020203" pitchFamily="34" charset="0"/>
                <a:ea typeface="Aptos" panose="020B0004020202020204" pitchFamily="34" charset="0"/>
                <a:cs typeface="Times New Roman" panose="02020603050405020304" pitchFamily="18" charset="0"/>
              </a:rPr>
              <a:t>Child labour is frequently associated with children being out of school. </a:t>
            </a:r>
          </a:p>
        </p:txBody>
      </p:sp>
      <p:sp>
        <p:nvSpPr>
          <p:cNvPr id="7172" name="Slide Number Placeholder 3">
            <a:extLst>
              <a:ext uri="{FF2B5EF4-FFF2-40B4-BE49-F238E27FC236}">
                <a16:creationId xmlns:a16="http://schemas.microsoft.com/office/drawing/2014/main" id="{3449F8D9-6B50-1F49-D595-DCC9256C6A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0840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293BA-417D-8CC3-ED5B-420ED8059A5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81DA67D-37C8-3526-B86B-6F5D4AE98BB2}"/>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F590C8A2-2F19-633F-E81B-95D3871E09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Encourage participants to think about how they would answer these questions.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Then discuss how they would use these questions with their students.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is the rationale behind each question?</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challenges are involved in using them in the classroom?</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How could you draw links between child labour worldwide and students’ own experiences?</a:t>
            </a:r>
          </a:p>
        </p:txBody>
      </p:sp>
      <p:sp>
        <p:nvSpPr>
          <p:cNvPr id="7172" name="Slide Number Placeholder 3">
            <a:extLst>
              <a:ext uri="{FF2B5EF4-FFF2-40B4-BE49-F238E27FC236}">
                <a16:creationId xmlns:a16="http://schemas.microsoft.com/office/drawing/2014/main" id="{26320BA3-DB1E-75FD-BFA9-CB52BA51CAE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32772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4ED5-B74F-6FB9-9AE0-AFBFEC3F566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252D436-E011-8F86-DDA6-8A660D5B3787}"/>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D9E862C-01F1-FE1B-754E-17EE2BB23F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how this approach has been modelled during the second activity.</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provides an opportunity to discuss any concerns participants might have about tackling ‘controversial issues’ in the mathematics classroom.</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There is a useful guide from Oxfam which might inform such a discussion: https://policy-practice.oxfam.org/resources/teaching-controversial-issues-a-guide-for-teachers-620473/ </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200" i="0" kern="1200" dirty="0">
                <a:solidFill>
                  <a:schemeClr val="tx1"/>
                </a:solidFill>
                <a:effectLst/>
                <a:latin typeface="+mn-lt"/>
                <a:ea typeface="+mn-ea"/>
                <a:cs typeface="+mn-cs"/>
              </a:rPr>
              <a:t>Whilst many teachers of mathematics may lack confidence in tackling controversial issues, it is important to encourage them not to shy away from doing so (otherwise the myth that mathematics is culture-free may be compounded).</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TMSJN website includes two activities (Community in the classroom, Growth in earnings) </a:t>
            </a:r>
            <a:r>
              <a:rPr lang="en-GB" sz="1200" kern="1200" dirty="0">
                <a:solidFill>
                  <a:schemeClr val="tx1"/>
                </a:solidFill>
                <a:effectLst/>
                <a:latin typeface="+mn-lt"/>
                <a:ea typeface="+mn-ea"/>
                <a:cs typeface="+mn-cs"/>
              </a:rPr>
              <a:t>that provide examples of </a:t>
            </a:r>
            <a:r>
              <a:rPr lang="en-GB" sz="1200" kern="1200">
                <a:solidFill>
                  <a:schemeClr val="tx1"/>
                </a:solidFill>
                <a:effectLst/>
                <a:latin typeface="+mn-lt"/>
                <a:ea typeface="+mn-ea"/>
                <a:cs typeface="+mn-cs"/>
              </a:rPr>
              <a:t>how to</a:t>
            </a:r>
            <a:r>
              <a:rPr lang="en-GB" sz="1800" kern="10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facilitate exploring social justice issues: https://mathsocialjustice.org/activities/</a:t>
            </a:r>
          </a:p>
        </p:txBody>
      </p:sp>
      <p:sp>
        <p:nvSpPr>
          <p:cNvPr id="7172" name="Slide Number Placeholder 3">
            <a:extLst>
              <a:ext uri="{FF2B5EF4-FFF2-40B4-BE49-F238E27FC236}">
                <a16:creationId xmlns:a16="http://schemas.microsoft.com/office/drawing/2014/main" id="{650FF3AE-80F4-E5B5-5D07-D5D39B5077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60960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F6EA4-8A6A-AEA5-3CFB-10211A5737AF}"/>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0896AD7-4D1E-E477-DA91-D30D81E40931}"/>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3868BED1-140A-B50F-4AA6-40FE22B85B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in small groups and then as a whole group.</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There is likely to be debate around the distinction between ‘reading’ and ‘writing’ the world with mathematics and the challenges involved in translating ideas around social justice into classroom actions.</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Gutstein’s research demonstrates ways in which it is possible to do so.</a:t>
            </a:r>
          </a:p>
        </p:txBody>
      </p:sp>
      <p:sp>
        <p:nvSpPr>
          <p:cNvPr id="7172" name="Slide Number Placeholder 3">
            <a:extLst>
              <a:ext uri="{FF2B5EF4-FFF2-40B4-BE49-F238E27FC236}">
                <a16:creationId xmlns:a16="http://schemas.microsoft.com/office/drawing/2014/main" id="{C3BD13F0-C895-9A08-96E7-0CF1339A87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71472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B2DF7-16B8-C883-5ECF-55D343C5A653}"/>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3B54AE10-874D-25E4-2AA6-AD88E0B19078}"/>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BE861AF-1A03-3AE7-6190-BF6B4D958D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t>The aim here is to identify ways in which participants’ thinking has moved on during the session by relating back to the initial discussion [see </a:t>
            </a:r>
            <a:r>
              <a:rPr lang="en-GB" sz="1800"/>
              <a:t>slide 3].</a:t>
            </a:r>
            <a:endParaRPr lang="en-GB" sz="18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t>Encourage participants to refer back to any individual or collective notes that were taken.</a:t>
            </a:r>
          </a:p>
        </p:txBody>
      </p:sp>
      <p:sp>
        <p:nvSpPr>
          <p:cNvPr id="7172" name="Slide Number Placeholder 3">
            <a:extLst>
              <a:ext uri="{FF2B5EF4-FFF2-40B4-BE49-F238E27FC236}">
                <a16:creationId xmlns:a16="http://schemas.microsoft.com/office/drawing/2014/main" id="{8F601973-78B8-DD2A-C771-9EFF3D7FCC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77384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3B71B-415C-79D5-BFC5-96632E18A5CA}"/>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742C133D-A4A6-308C-3D28-D369E02224F2}"/>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3BF8381-A0D2-7FA7-BE12-B66BD5E4E4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conceptualisation was presented in the ‘Introduction to TMSJ’ workshop.</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can be a useful summary to take away and prompt future discussions and inform future work.</a:t>
            </a:r>
          </a:p>
        </p:txBody>
      </p:sp>
      <p:sp>
        <p:nvSpPr>
          <p:cNvPr id="7172" name="Slide Number Placeholder 3">
            <a:extLst>
              <a:ext uri="{FF2B5EF4-FFF2-40B4-BE49-F238E27FC236}">
                <a16:creationId xmlns:a16="http://schemas.microsoft.com/office/drawing/2014/main" id="{6D07F9D3-9B95-6EA6-9011-E23913BF9C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49731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20B7E-C1D4-204B-7BCF-EB75704DA79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F0CF15C-44FF-275C-7E2A-05B81EC89C61}"/>
              </a:ext>
            </a:extLst>
          </p:cNvPr>
          <p:cNvSpPr>
            <a:spLocks noGrp="1" noRot="1" noChangeAspect="1" noTextEdit="1"/>
          </p:cNvSpPr>
          <p:nvPr>
            <p:ph type="sldImg"/>
          </p:nvPr>
        </p:nvSpPr>
        <p:spPr bwMode="auto">
          <a:xfrm>
            <a:off x="3121025" y="555625"/>
            <a:ext cx="3703638"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A59E849-D4C3-65A5-033E-17FEE51E33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EFE33BEC-75A9-ABC6-AB03-B440B8C475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49064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574C0A-3D33-1814-34DE-E85F82C03DA2}"/>
              </a:ext>
            </a:extLst>
          </p:cNvPr>
          <p:cNvSpPr>
            <a:spLocks noGrp="1"/>
          </p:cNvSpPr>
          <p:nvPr>
            <p:ph type="dt" sz="half" idx="10"/>
          </p:nvPr>
        </p:nvSpPr>
        <p:spPr/>
        <p:txBody>
          <a:bodyPr/>
          <a:lstStyle>
            <a:lvl1pPr>
              <a:defRPr/>
            </a:lvl1pPr>
          </a:lstStyle>
          <a:p>
            <a:pPr>
              <a:defRPr/>
            </a:pPr>
            <a:fld id="{10280CB3-C4CE-4F91-B4DF-073C9E5DBB06}" type="datetimeFigureOut">
              <a:rPr lang="en-GB"/>
              <a:pPr>
                <a:defRPr/>
              </a:pPr>
              <a:t>29/07/2025</a:t>
            </a:fld>
            <a:endParaRPr lang="en-GB"/>
          </a:p>
        </p:txBody>
      </p:sp>
      <p:sp>
        <p:nvSpPr>
          <p:cNvPr id="5" name="Footer Placeholder 4">
            <a:extLst>
              <a:ext uri="{FF2B5EF4-FFF2-40B4-BE49-F238E27FC236}">
                <a16:creationId xmlns:a16="http://schemas.microsoft.com/office/drawing/2014/main" id="{A3402C6A-E3D7-DA4B-8DD9-70F8444FA70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851257-CC47-ED25-11F9-1DD19C5545BA}"/>
              </a:ext>
            </a:extLst>
          </p:cNvPr>
          <p:cNvSpPr>
            <a:spLocks noGrp="1"/>
          </p:cNvSpPr>
          <p:nvPr>
            <p:ph type="sldNum" sz="quarter" idx="12"/>
          </p:nvPr>
        </p:nvSpPr>
        <p:spPr/>
        <p:txBody>
          <a:bodyPr/>
          <a:lstStyle>
            <a:lvl1pPr>
              <a:defRPr/>
            </a:lvl1pPr>
          </a:lstStyle>
          <a:p>
            <a:pPr>
              <a:defRPr/>
            </a:pPr>
            <a:fld id="{D162E9DE-211F-45FA-B9C5-B0CA18A7FDFB}" type="slidenum">
              <a:rPr lang="en-GB" altLang="en-US"/>
              <a:pPr>
                <a:defRPr/>
              </a:pPr>
              <a:t>‹#›</a:t>
            </a:fld>
            <a:endParaRPr lang="en-GB" altLang="en-US"/>
          </a:p>
        </p:txBody>
      </p:sp>
    </p:spTree>
    <p:extLst>
      <p:ext uri="{BB962C8B-B14F-4D97-AF65-F5344CB8AC3E}">
        <p14:creationId xmlns:p14="http://schemas.microsoft.com/office/powerpoint/2010/main" val="2707649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74C49F-59C0-F6FA-07B6-4DED5A9E297D}"/>
              </a:ext>
            </a:extLst>
          </p:cNvPr>
          <p:cNvSpPr>
            <a:spLocks noGrp="1"/>
          </p:cNvSpPr>
          <p:nvPr>
            <p:ph type="dt" sz="half" idx="10"/>
          </p:nvPr>
        </p:nvSpPr>
        <p:spPr/>
        <p:txBody>
          <a:bodyPr/>
          <a:lstStyle>
            <a:lvl1pPr>
              <a:defRPr/>
            </a:lvl1pPr>
          </a:lstStyle>
          <a:p>
            <a:pPr>
              <a:defRPr/>
            </a:pPr>
            <a:fld id="{FA8664A1-3CCD-406D-BC0D-31A454B76FB8}" type="datetimeFigureOut">
              <a:rPr lang="en-GB"/>
              <a:pPr>
                <a:defRPr/>
              </a:pPr>
              <a:t>29/07/2025</a:t>
            </a:fld>
            <a:endParaRPr lang="en-GB"/>
          </a:p>
        </p:txBody>
      </p:sp>
      <p:sp>
        <p:nvSpPr>
          <p:cNvPr id="5" name="Footer Placeholder 4">
            <a:extLst>
              <a:ext uri="{FF2B5EF4-FFF2-40B4-BE49-F238E27FC236}">
                <a16:creationId xmlns:a16="http://schemas.microsoft.com/office/drawing/2014/main" id="{CC250803-CF74-14B7-81FC-4CB4A23F2B2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09A8FAD-35F4-D2FB-1235-9EF4CA8CEC4F}"/>
              </a:ext>
            </a:extLst>
          </p:cNvPr>
          <p:cNvSpPr>
            <a:spLocks noGrp="1"/>
          </p:cNvSpPr>
          <p:nvPr>
            <p:ph type="sldNum" sz="quarter" idx="12"/>
          </p:nvPr>
        </p:nvSpPr>
        <p:spPr/>
        <p:txBody>
          <a:bodyPr/>
          <a:lstStyle>
            <a:lvl1pPr>
              <a:defRPr/>
            </a:lvl1pPr>
          </a:lstStyle>
          <a:p>
            <a:pPr>
              <a:defRPr/>
            </a:pPr>
            <a:fld id="{D24D1ADD-13D0-443B-AED5-CCAC2F4DFD80}" type="slidenum">
              <a:rPr lang="en-GB" altLang="en-US"/>
              <a:pPr>
                <a:defRPr/>
              </a:pPr>
              <a:t>‹#›</a:t>
            </a:fld>
            <a:endParaRPr lang="en-GB" altLang="en-US"/>
          </a:p>
        </p:txBody>
      </p:sp>
    </p:spTree>
    <p:extLst>
      <p:ext uri="{BB962C8B-B14F-4D97-AF65-F5344CB8AC3E}">
        <p14:creationId xmlns:p14="http://schemas.microsoft.com/office/powerpoint/2010/main" val="2219613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7AA9DD-E86D-A681-8804-6F03D1F16290}"/>
              </a:ext>
            </a:extLst>
          </p:cNvPr>
          <p:cNvSpPr>
            <a:spLocks noGrp="1"/>
          </p:cNvSpPr>
          <p:nvPr>
            <p:ph type="dt" sz="half" idx="10"/>
          </p:nvPr>
        </p:nvSpPr>
        <p:spPr/>
        <p:txBody>
          <a:bodyPr/>
          <a:lstStyle>
            <a:lvl1pPr>
              <a:defRPr/>
            </a:lvl1pPr>
          </a:lstStyle>
          <a:p>
            <a:pPr>
              <a:defRPr/>
            </a:pPr>
            <a:fld id="{19B890FC-7392-4CA0-9085-C9282642ECC8}" type="datetimeFigureOut">
              <a:rPr lang="en-GB"/>
              <a:pPr>
                <a:defRPr/>
              </a:pPr>
              <a:t>29/07/2025</a:t>
            </a:fld>
            <a:endParaRPr lang="en-GB"/>
          </a:p>
        </p:txBody>
      </p:sp>
      <p:sp>
        <p:nvSpPr>
          <p:cNvPr id="5" name="Footer Placeholder 4">
            <a:extLst>
              <a:ext uri="{FF2B5EF4-FFF2-40B4-BE49-F238E27FC236}">
                <a16:creationId xmlns:a16="http://schemas.microsoft.com/office/drawing/2014/main" id="{BF55E1EE-DAEB-2DD9-A3F3-739C56CE952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6ACC07F-1BA4-7AFF-DCEA-7EC932BC22B0}"/>
              </a:ext>
            </a:extLst>
          </p:cNvPr>
          <p:cNvSpPr>
            <a:spLocks noGrp="1"/>
          </p:cNvSpPr>
          <p:nvPr>
            <p:ph type="sldNum" sz="quarter" idx="12"/>
          </p:nvPr>
        </p:nvSpPr>
        <p:spPr/>
        <p:txBody>
          <a:bodyPr/>
          <a:lstStyle>
            <a:lvl1pPr>
              <a:defRPr/>
            </a:lvl1pPr>
          </a:lstStyle>
          <a:p>
            <a:pPr>
              <a:defRPr/>
            </a:pPr>
            <a:fld id="{01854D21-AF96-4D08-ABB9-A5F8BD9E5A17}" type="slidenum">
              <a:rPr lang="en-GB" altLang="en-US"/>
              <a:pPr>
                <a:defRPr/>
              </a:pPr>
              <a:t>‹#›</a:t>
            </a:fld>
            <a:endParaRPr lang="en-GB" altLang="en-US"/>
          </a:p>
        </p:txBody>
      </p:sp>
    </p:spTree>
    <p:extLst>
      <p:ext uri="{BB962C8B-B14F-4D97-AF65-F5344CB8AC3E}">
        <p14:creationId xmlns:p14="http://schemas.microsoft.com/office/powerpoint/2010/main" val="2483014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6D1B5D10-0AEB-EC45-D715-7999E801AD8B}"/>
              </a:ext>
            </a:extLst>
          </p:cNvPr>
          <p:cNvSpPr>
            <a:spLocks noGrp="1"/>
          </p:cNvSpPr>
          <p:nvPr>
            <p:ph type="dt" sz="half" idx="10"/>
          </p:nvPr>
        </p:nvSpPr>
        <p:spPr/>
        <p:txBody>
          <a:bodyPr/>
          <a:lstStyle>
            <a:lvl1pPr>
              <a:defRPr/>
            </a:lvl1pPr>
          </a:lstStyle>
          <a:p>
            <a:pPr>
              <a:defRPr/>
            </a:pPr>
            <a:fld id="{F3132F7E-528E-4CE8-A07B-7436D1F882D7}" type="datetimeFigureOut">
              <a:rPr lang="en-GB"/>
              <a:pPr>
                <a:defRPr/>
              </a:pPr>
              <a:t>29/07/2025</a:t>
            </a:fld>
            <a:endParaRPr lang="en-GB"/>
          </a:p>
        </p:txBody>
      </p:sp>
      <p:sp>
        <p:nvSpPr>
          <p:cNvPr id="6" name="Footer Placeholder 4">
            <a:extLst>
              <a:ext uri="{FF2B5EF4-FFF2-40B4-BE49-F238E27FC236}">
                <a16:creationId xmlns:a16="http://schemas.microsoft.com/office/drawing/2014/main" id="{7AAAA107-6B11-8BBF-CC73-1BD181F8B32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D4901A5-FB2E-493B-8EBC-FF45D8278DFA}"/>
              </a:ext>
            </a:extLst>
          </p:cNvPr>
          <p:cNvSpPr>
            <a:spLocks noGrp="1"/>
          </p:cNvSpPr>
          <p:nvPr>
            <p:ph type="sldNum" sz="quarter" idx="12"/>
          </p:nvPr>
        </p:nvSpPr>
        <p:spPr/>
        <p:txBody>
          <a:bodyPr/>
          <a:lstStyle>
            <a:lvl1pPr>
              <a:defRPr/>
            </a:lvl1pPr>
          </a:lstStyle>
          <a:p>
            <a:pPr>
              <a:defRPr/>
            </a:pPr>
            <a:fld id="{26BAFD17-DB75-4464-82EF-EF99A6FF8A06}" type="slidenum">
              <a:rPr lang="en-GB" altLang="en-US"/>
              <a:pPr>
                <a:defRPr/>
              </a:pPr>
              <a:t>‹#›</a:t>
            </a:fld>
            <a:endParaRPr lang="en-GB" altLang="en-US"/>
          </a:p>
        </p:txBody>
      </p:sp>
    </p:spTree>
    <p:extLst>
      <p:ext uri="{BB962C8B-B14F-4D97-AF65-F5344CB8AC3E}">
        <p14:creationId xmlns:p14="http://schemas.microsoft.com/office/powerpoint/2010/main" val="221066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28A4CA9C-97CD-99AA-4193-3177DA95D3C9}"/>
              </a:ext>
            </a:extLst>
          </p:cNvPr>
          <p:cNvSpPr>
            <a:spLocks noGrp="1"/>
          </p:cNvSpPr>
          <p:nvPr>
            <p:ph type="dt" sz="half" idx="10"/>
          </p:nvPr>
        </p:nvSpPr>
        <p:spPr/>
        <p:txBody>
          <a:bodyPr/>
          <a:lstStyle>
            <a:lvl1pPr>
              <a:defRPr/>
            </a:lvl1pPr>
          </a:lstStyle>
          <a:p>
            <a:pPr>
              <a:defRPr/>
            </a:pPr>
            <a:fld id="{EDB72D7A-E0AB-4EEB-AD74-9044156AEFD4}" type="datetimeFigureOut">
              <a:rPr lang="en-GB"/>
              <a:pPr>
                <a:defRPr/>
              </a:pPr>
              <a:t>29/07/2025</a:t>
            </a:fld>
            <a:endParaRPr lang="en-GB"/>
          </a:p>
        </p:txBody>
      </p:sp>
      <p:sp>
        <p:nvSpPr>
          <p:cNvPr id="8" name="Footer Placeholder 4">
            <a:extLst>
              <a:ext uri="{FF2B5EF4-FFF2-40B4-BE49-F238E27FC236}">
                <a16:creationId xmlns:a16="http://schemas.microsoft.com/office/drawing/2014/main" id="{865D77F5-7A42-DC70-D4DF-94A33922318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90D8A133-C140-A15B-83F3-E20B10277891}"/>
              </a:ext>
            </a:extLst>
          </p:cNvPr>
          <p:cNvSpPr>
            <a:spLocks noGrp="1"/>
          </p:cNvSpPr>
          <p:nvPr>
            <p:ph type="sldNum" sz="quarter" idx="12"/>
          </p:nvPr>
        </p:nvSpPr>
        <p:spPr/>
        <p:txBody>
          <a:bodyPr/>
          <a:lstStyle>
            <a:lvl1pPr>
              <a:defRPr/>
            </a:lvl1pPr>
          </a:lstStyle>
          <a:p>
            <a:pPr>
              <a:defRPr/>
            </a:pPr>
            <a:fld id="{47059499-5235-4EF5-AC28-6ED7B8C1FE03}" type="slidenum">
              <a:rPr lang="en-GB" altLang="en-US"/>
              <a:pPr>
                <a:defRPr/>
              </a:pPr>
              <a:t>‹#›</a:t>
            </a:fld>
            <a:endParaRPr lang="en-GB" altLang="en-US"/>
          </a:p>
        </p:txBody>
      </p:sp>
    </p:spTree>
    <p:extLst>
      <p:ext uri="{BB962C8B-B14F-4D97-AF65-F5344CB8AC3E}">
        <p14:creationId xmlns:p14="http://schemas.microsoft.com/office/powerpoint/2010/main" val="2421068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5FEF1C35-303A-16AC-BAD0-B742FA3E046F}"/>
              </a:ext>
            </a:extLst>
          </p:cNvPr>
          <p:cNvSpPr>
            <a:spLocks noGrp="1"/>
          </p:cNvSpPr>
          <p:nvPr>
            <p:ph type="dt" sz="half" idx="10"/>
          </p:nvPr>
        </p:nvSpPr>
        <p:spPr/>
        <p:txBody>
          <a:bodyPr/>
          <a:lstStyle>
            <a:lvl1pPr>
              <a:defRPr/>
            </a:lvl1pPr>
          </a:lstStyle>
          <a:p>
            <a:pPr>
              <a:defRPr/>
            </a:pPr>
            <a:fld id="{D2334DC1-47D9-47B2-B50A-E82A8173925B}" type="datetimeFigureOut">
              <a:rPr lang="en-GB"/>
              <a:pPr>
                <a:defRPr/>
              </a:pPr>
              <a:t>29/07/2025</a:t>
            </a:fld>
            <a:endParaRPr lang="en-GB"/>
          </a:p>
        </p:txBody>
      </p:sp>
      <p:sp>
        <p:nvSpPr>
          <p:cNvPr id="4" name="Footer Placeholder 4">
            <a:extLst>
              <a:ext uri="{FF2B5EF4-FFF2-40B4-BE49-F238E27FC236}">
                <a16:creationId xmlns:a16="http://schemas.microsoft.com/office/drawing/2014/main" id="{229F05F1-83C8-89D5-9F56-0A0938CF7A9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3B6079E4-EC3B-71DC-1ECF-CB9EEEFEE23B}"/>
              </a:ext>
            </a:extLst>
          </p:cNvPr>
          <p:cNvSpPr>
            <a:spLocks noGrp="1"/>
          </p:cNvSpPr>
          <p:nvPr>
            <p:ph type="sldNum" sz="quarter" idx="12"/>
          </p:nvPr>
        </p:nvSpPr>
        <p:spPr/>
        <p:txBody>
          <a:bodyPr/>
          <a:lstStyle>
            <a:lvl1pPr>
              <a:defRPr/>
            </a:lvl1pPr>
          </a:lstStyle>
          <a:p>
            <a:pPr>
              <a:defRPr/>
            </a:pPr>
            <a:fld id="{5D7B1D79-5186-49C4-9306-5DD748DFE2A2}" type="slidenum">
              <a:rPr lang="en-GB" altLang="en-US"/>
              <a:pPr>
                <a:defRPr/>
              </a:pPr>
              <a:t>‹#›</a:t>
            </a:fld>
            <a:endParaRPr lang="en-GB" altLang="en-US"/>
          </a:p>
        </p:txBody>
      </p:sp>
    </p:spTree>
    <p:extLst>
      <p:ext uri="{BB962C8B-B14F-4D97-AF65-F5344CB8AC3E}">
        <p14:creationId xmlns:p14="http://schemas.microsoft.com/office/powerpoint/2010/main" val="1443354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11C28F5-D725-F14B-8F4F-3F052F1764FA}"/>
              </a:ext>
            </a:extLst>
          </p:cNvPr>
          <p:cNvSpPr>
            <a:spLocks noGrp="1"/>
          </p:cNvSpPr>
          <p:nvPr>
            <p:ph type="dt" sz="half" idx="10"/>
          </p:nvPr>
        </p:nvSpPr>
        <p:spPr/>
        <p:txBody>
          <a:bodyPr/>
          <a:lstStyle>
            <a:lvl1pPr>
              <a:defRPr/>
            </a:lvl1pPr>
          </a:lstStyle>
          <a:p>
            <a:pPr>
              <a:defRPr/>
            </a:pPr>
            <a:fld id="{5867E683-6A43-47DD-8D90-B7A51B2A3212}" type="datetimeFigureOut">
              <a:rPr lang="en-GB"/>
              <a:pPr>
                <a:defRPr/>
              </a:pPr>
              <a:t>29/07/2025</a:t>
            </a:fld>
            <a:endParaRPr lang="en-GB"/>
          </a:p>
        </p:txBody>
      </p:sp>
      <p:sp>
        <p:nvSpPr>
          <p:cNvPr id="3" name="Footer Placeholder 4">
            <a:extLst>
              <a:ext uri="{FF2B5EF4-FFF2-40B4-BE49-F238E27FC236}">
                <a16:creationId xmlns:a16="http://schemas.microsoft.com/office/drawing/2014/main" id="{5A3DE294-79F5-5CEE-C520-3FB55CD132EA}"/>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BD1609D5-55F3-BC1D-ECB0-AB42138C0748}"/>
              </a:ext>
            </a:extLst>
          </p:cNvPr>
          <p:cNvSpPr>
            <a:spLocks noGrp="1"/>
          </p:cNvSpPr>
          <p:nvPr>
            <p:ph type="sldNum" sz="quarter" idx="12"/>
          </p:nvPr>
        </p:nvSpPr>
        <p:spPr/>
        <p:txBody>
          <a:bodyPr/>
          <a:lstStyle>
            <a:lvl1pPr>
              <a:defRPr/>
            </a:lvl1pPr>
          </a:lstStyle>
          <a:p>
            <a:pPr>
              <a:defRPr/>
            </a:pPr>
            <a:fld id="{3DC2FE27-0F5D-43BE-8B82-47E132AE359D}" type="slidenum">
              <a:rPr lang="en-GB" altLang="en-US"/>
              <a:pPr>
                <a:defRPr/>
              </a:pPr>
              <a:t>‹#›</a:t>
            </a:fld>
            <a:endParaRPr lang="en-GB" altLang="en-US"/>
          </a:p>
        </p:txBody>
      </p:sp>
    </p:spTree>
    <p:extLst>
      <p:ext uri="{BB962C8B-B14F-4D97-AF65-F5344CB8AC3E}">
        <p14:creationId xmlns:p14="http://schemas.microsoft.com/office/powerpoint/2010/main" val="3586728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4CAB211-A459-E628-9037-B1C0D6B5C33C}"/>
              </a:ext>
            </a:extLst>
          </p:cNvPr>
          <p:cNvSpPr>
            <a:spLocks noGrp="1"/>
          </p:cNvSpPr>
          <p:nvPr>
            <p:ph type="dt" sz="half" idx="10"/>
          </p:nvPr>
        </p:nvSpPr>
        <p:spPr/>
        <p:txBody>
          <a:bodyPr/>
          <a:lstStyle>
            <a:lvl1pPr>
              <a:defRPr/>
            </a:lvl1pPr>
          </a:lstStyle>
          <a:p>
            <a:pPr>
              <a:defRPr/>
            </a:pPr>
            <a:fld id="{22202325-9486-4791-BEB0-8492BAE467AC}" type="datetimeFigureOut">
              <a:rPr lang="en-GB"/>
              <a:pPr>
                <a:defRPr/>
              </a:pPr>
              <a:t>29/07/2025</a:t>
            </a:fld>
            <a:endParaRPr lang="en-GB"/>
          </a:p>
        </p:txBody>
      </p:sp>
      <p:sp>
        <p:nvSpPr>
          <p:cNvPr id="6" name="Footer Placeholder 4">
            <a:extLst>
              <a:ext uri="{FF2B5EF4-FFF2-40B4-BE49-F238E27FC236}">
                <a16:creationId xmlns:a16="http://schemas.microsoft.com/office/drawing/2014/main" id="{268AF8C2-929B-91BD-7621-2EC8054587E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7187DEB-3A19-6F8F-F816-35058CCF203F}"/>
              </a:ext>
            </a:extLst>
          </p:cNvPr>
          <p:cNvSpPr>
            <a:spLocks noGrp="1"/>
          </p:cNvSpPr>
          <p:nvPr>
            <p:ph type="sldNum" sz="quarter" idx="12"/>
          </p:nvPr>
        </p:nvSpPr>
        <p:spPr/>
        <p:txBody>
          <a:bodyPr/>
          <a:lstStyle>
            <a:lvl1pPr>
              <a:defRPr/>
            </a:lvl1pPr>
          </a:lstStyle>
          <a:p>
            <a:pPr>
              <a:defRPr/>
            </a:pPr>
            <a:fld id="{D785DBB7-CCEF-4B7C-A924-EF306DA959E8}" type="slidenum">
              <a:rPr lang="en-GB" altLang="en-US"/>
              <a:pPr>
                <a:defRPr/>
              </a:pPr>
              <a:t>‹#›</a:t>
            </a:fld>
            <a:endParaRPr lang="en-GB" altLang="en-US"/>
          </a:p>
        </p:txBody>
      </p:sp>
    </p:spTree>
    <p:extLst>
      <p:ext uri="{BB962C8B-B14F-4D97-AF65-F5344CB8AC3E}">
        <p14:creationId xmlns:p14="http://schemas.microsoft.com/office/powerpoint/2010/main" val="2832084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C4CA734-9B8D-A516-7D3C-056148200DC1}"/>
              </a:ext>
            </a:extLst>
          </p:cNvPr>
          <p:cNvSpPr>
            <a:spLocks noGrp="1"/>
          </p:cNvSpPr>
          <p:nvPr>
            <p:ph type="dt" sz="half" idx="10"/>
          </p:nvPr>
        </p:nvSpPr>
        <p:spPr/>
        <p:txBody>
          <a:bodyPr/>
          <a:lstStyle>
            <a:lvl1pPr>
              <a:defRPr/>
            </a:lvl1pPr>
          </a:lstStyle>
          <a:p>
            <a:pPr>
              <a:defRPr/>
            </a:pPr>
            <a:fld id="{BA07CB6F-F884-4CFB-B071-2C739A6E8135}" type="datetimeFigureOut">
              <a:rPr lang="en-GB"/>
              <a:pPr>
                <a:defRPr/>
              </a:pPr>
              <a:t>29/07/2025</a:t>
            </a:fld>
            <a:endParaRPr lang="en-GB"/>
          </a:p>
        </p:txBody>
      </p:sp>
      <p:sp>
        <p:nvSpPr>
          <p:cNvPr id="6" name="Footer Placeholder 4">
            <a:extLst>
              <a:ext uri="{FF2B5EF4-FFF2-40B4-BE49-F238E27FC236}">
                <a16:creationId xmlns:a16="http://schemas.microsoft.com/office/drawing/2014/main" id="{1E55561C-71AB-FF0E-6E03-4920D9EB633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B6DA0B1-DD7B-6906-8BEC-82C0F9DB55E4}"/>
              </a:ext>
            </a:extLst>
          </p:cNvPr>
          <p:cNvSpPr>
            <a:spLocks noGrp="1"/>
          </p:cNvSpPr>
          <p:nvPr>
            <p:ph type="sldNum" sz="quarter" idx="12"/>
          </p:nvPr>
        </p:nvSpPr>
        <p:spPr/>
        <p:txBody>
          <a:bodyPr/>
          <a:lstStyle>
            <a:lvl1pPr>
              <a:defRPr/>
            </a:lvl1pPr>
          </a:lstStyle>
          <a:p>
            <a:pPr>
              <a:defRPr/>
            </a:pPr>
            <a:fld id="{D2804283-ED4D-4E08-8898-501E6AE83FA0}" type="slidenum">
              <a:rPr lang="en-GB" altLang="en-US"/>
              <a:pPr>
                <a:defRPr/>
              </a:pPr>
              <a:t>‹#›</a:t>
            </a:fld>
            <a:endParaRPr lang="en-GB" altLang="en-US"/>
          </a:p>
        </p:txBody>
      </p:sp>
    </p:spTree>
    <p:extLst>
      <p:ext uri="{BB962C8B-B14F-4D97-AF65-F5344CB8AC3E}">
        <p14:creationId xmlns:p14="http://schemas.microsoft.com/office/powerpoint/2010/main" val="158888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0714C1-F1BF-53C1-A88E-27DDEA24D08F}"/>
              </a:ext>
            </a:extLst>
          </p:cNvPr>
          <p:cNvSpPr>
            <a:spLocks noGrp="1"/>
          </p:cNvSpPr>
          <p:nvPr>
            <p:ph type="dt" sz="half" idx="10"/>
          </p:nvPr>
        </p:nvSpPr>
        <p:spPr/>
        <p:txBody>
          <a:bodyPr/>
          <a:lstStyle>
            <a:lvl1pPr>
              <a:defRPr/>
            </a:lvl1pPr>
          </a:lstStyle>
          <a:p>
            <a:pPr>
              <a:defRPr/>
            </a:pPr>
            <a:fld id="{30299F3E-908F-423D-A05C-B7107BAFE82F}" type="datetimeFigureOut">
              <a:rPr lang="en-GB"/>
              <a:pPr>
                <a:defRPr/>
              </a:pPr>
              <a:t>29/07/2025</a:t>
            </a:fld>
            <a:endParaRPr lang="en-GB"/>
          </a:p>
        </p:txBody>
      </p:sp>
      <p:sp>
        <p:nvSpPr>
          <p:cNvPr id="5" name="Footer Placeholder 4">
            <a:extLst>
              <a:ext uri="{FF2B5EF4-FFF2-40B4-BE49-F238E27FC236}">
                <a16:creationId xmlns:a16="http://schemas.microsoft.com/office/drawing/2014/main" id="{4BFB460B-51F6-ED2F-CB63-9C886FB2CC3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10E556-B20A-6120-2800-6F888C0443CE}"/>
              </a:ext>
            </a:extLst>
          </p:cNvPr>
          <p:cNvSpPr>
            <a:spLocks noGrp="1"/>
          </p:cNvSpPr>
          <p:nvPr>
            <p:ph type="sldNum" sz="quarter" idx="12"/>
          </p:nvPr>
        </p:nvSpPr>
        <p:spPr/>
        <p:txBody>
          <a:bodyPr/>
          <a:lstStyle>
            <a:lvl1pPr>
              <a:defRPr/>
            </a:lvl1pPr>
          </a:lstStyle>
          <a:p>
            <a:pPr>
              <a:defRPr/>
            </a:pPr>
            <a:fld id="{ADDE9285-18A4-4FAB-A34B-7DD98C7759D4}" type="slidenum">
              <a:rPr lang="en-GB" altLang="en-US"/>
              <a:pPr>
                <a:defRPr/>
              </a:pPr>
              <a:t>‹#›</a:t>
            </a:fld>
            <a:endParaRPr lang="en-GB" altLang="en-US"/>
          </a:p>
        </p:txBody>
      </p:sp>
    </p:spTree>
    <p:extLst>
      <p:ext uri="{BB962C8B-B14F-4D97-AF65-F5344CB8AC3E}">
        <p14:creationId xmlns:p14="http://schemas.microsoft.com/office/powerpoint/2010/main" val="1328346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9DA5CC-00CE-B1D5-2628-46CB2C770828}"/>
              </a:ext>
            </a:extLst>
          </p:cNvPr>
          <p:cNvSpPr>
            <a:spLocks noGrp="1"/>
          </p:cNvSpPr>
          <p:nvPr>
            <p:ph type="dt" sz="half" idx="10"/>
          </p:nvPr>
        </p:nvSpPr>
        <p:spPr/>
        <p:txBody>
          <a:bodyPr/>
          <a:lstStyle>
            <a:lvl1pPr>
              <a:defRPr/>
            </a:lvl1pPr>
          </a:lstStyle>
          <a:p>
            <a:pPr>
              <a:defRPr/>
            </a:pPr>
            <a:fld id="{3E06CFFA-6E91-45BC-8449-2E6BD255F84C}" type="datetimeFigureOut">
              <a:rPr lang="en-GB"/>
              <a:pPr>
                <a:defRPr/>
              </a:pPr>
              <a:t>29/07/2025</a:t>
            </a:fld>
            <a:endParaRPr lang="en-GB"/>
          </a:p>
        </p:txBody>
      </p:sp>
      <p:sp>
        <p:nvSpPr>
          <p:cNvPr id="5" name="Footer Placeholder 4">
            <a:extLst>
              <a:ext uri="{FF2B5EF4-FFF2-40B4-BE49-F238E27FC236}">
                <a16:creationId xmlns:a16="http://schemas.microsoft.com/office/drawing/2014/main" id="{31D2A93B-DB37-9011-51B3-51171445ABE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2FFA7F7-711E-DF26-7323-F53C54AC20F2}"/>
              </a:ext>
            </a:extLst>
          </p:cNvPr>
          <p:cNvSpPr>
            <a:spLocks noGrp="1"/>
          </p:cNvSpPr>
          <p:nvPr>
            <p:ph type="sldNum" sz="quarter" idx="12"/>
          </p:nvPr>
        </p:nvSpPr>
        <p:spPr/>
        <p:txBody>
          <a:bodyPr/>
          <a:lstStyle>
            <a:lvl1pPr>
              <a:defRPr/>
            </a:lvl1pPr>
          </a:lstStyle>
          <a:p>
            <a:pPr>
              <a:defRPr/>
            </a:pPr>
            <a:fld id="{B1D017BB-7912-4C17-8677-70AE6A3CCBB8}" type="slidenum">
              <a:rPr lang="en-GB" altLang="en-US"/>
              <a:pPr>
                <a:defRPr/>
              </a:pPr>
              <a:t>‹#›</a:t>
            </a:fld>
            <a:endParaRPr lang="en-GB" altLang="en-US"/>
          </a:p>
        </p:txBody>
      </p:sp>
    </p:spTree>
    <p:extLst>
      <p:ext uri="{BB962C8B-B14F-4D97-AF65-F5344CB8AC3E}">
        <p14:creationId xmlns:p14="http://schemas.microsoft.com/office/powerpoint/2010/main" val="2416287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C762D89-E379-A1FA-4903-7D26380E62F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0E1D86C-1000-195E-BCF0-4FD1AA5F01B1}"/>
              </a:ext>
            </a:extLst>
          </p:cNvPr>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5D4FB9C-B272-D5C5-3D5C-58B0B1370543}"/>
              </a:ext>
            </a:extLst>
          </p:cNvPr>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5D9F701-8049-46BA-A213-D1B8E778773A}" type="datetimeFigureOut">
              <a:rPr lang="en-GB"/>
              <a:pPr>
                <a:defRPr/>
              </a:pPr>
              <a:t>29/07/2025</a:t>
            </a:fld>
            <a:endParaRPr lang="en-GB"/>
          </a:p>
        </p:txBody>
      </p:sp>
      <p:sp>
        <p:nvSpPr>
          <p:cNvPr id="5" name="Footer Placeholder 4">
            <a:extLst>
              <a:ext uri="{FF2B5EF4-FFF2-40B4-BE49-F238E27FC236}">
                <a16:creationId xmlns:a16="http://schemas.microsoft.com/office/drawing/2014/main" id="{31BAA32A-5D99-92E0-4862-FF1A16267E66}"/>
              </a:ext>
            </a:extLst>
          </p:cNvPr>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68950F2E-67D0-FB94-AFF7-176301E9B5D2}"/>
              </a:ext>
            </a:extLst>
          </p:cNvPr>
          <p:cNvSpPr>
            <a:spLocks noGrp="1"/>
          </p:cNvSpPr>
          <p:nvPr>
            <p:ph type="sldNum" sz="quarter" idx="4"/>
          </p:nvPr>
        </p:nvSpPr>
        <p:spPr>
          <a:xfrm>
            <a:off x="6553200" y="6356356"/>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2BF15FA-3D02-4965-AAC0-C6E3C604055F}" type="slidenum">
              <a:rPr lang="en-GB" altLang="en-US"/>
              <a:pPr>
                <a:defRPr/>
              </a:pPr>
              <a:t>‹#›</a:t>
            </a:fld>
            <a:endParaRPr lang="en-GB" altLang="en-US"/>
          </a:p>
        </p:txBody>
      </p:sp>
    </p:spTree>
    <p:extLst>
      <p:ext uri="{BB962C8B-B14F-4D97-AF65-F5344CB8AC3E}">
        <p14:creationId xmlns:p14="http://schemas.microsoft.com/office/powerpoint/2010/main" val="24271628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bera.ac.uk/publication/exploring-and-enhancing-the-role-of-teacher-educators-inpromoting-socially-just-mathematics-teaching-practices" TargetMode="External"/><Relationship Id="rId4" Type="http://schemas.openxmlformats.org/officeDocument/2006/relationships/hyperlink" Target="http://www.mathsocialjustice.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nrich.maths.org/problems/if-world-were-villag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ommons.wikimedia.org/w/index.php?curid=564257"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hyperlink" Target="https://commons.wikimedia.org/w/index.php?curid=8742170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ilo.org/sites/default/files/wcmsp5/groups/public/@ed_norm/@ipec/documents/publication/wcms_797515.pd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ilo.org/sites/default/files/wcmsp5/groups/public/@ed_norm/@ipec/documents/publication/wcms_797515.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98447016-7240-D3F2-501F-6BC1C29AEF35}"/>
              </a:ext>
            </a:extLst>
          </p:cNvPr>
          <p:cNvSpPr>
            <a:spLocks noGrp="1"/>
          </p:cNvSpPr>
          <p:nvPr>
            <p:ph type="ctrTitle"/>
          </p:nvPr>
        </p:nvSpPr>
        <p:spPr>
          <a:xfrm>
            <a:off x="683568" y="1412776"/>
            <a:ext cx="7776864" cy="3888432"/>
          </a:xfrm>
        </p:spPr>
        <p:txBody>
          <a:bodyPr/>
          <a:lstStyle/>
          <a:p>
            <a:pPr algn="l" eaLnBrk="1" hangingPunct="1"/>
            <a:r>
              <a:rPr lang="en-GB" altLang="en-US" sz="3200" b="1" dirty="0">
                <a:solidFill>
                  <a:srgbClr val="002060"/>
                </a:solidFill>
              </a:rPr>
              <a:t>Workshop 3: </a:t>
            </a:r>
            <a:r>
              <a:rPr lang="en-GB" altLang="en-US" sz="3200" b="1" i="1" dirty="0">
                <a:solidFill>
                  <a:srgbClr val="002060"/>
                </a:solidFill>
              </a:rPr>
              <a:t>Socially just approaches to problem solving in mathematics</a:t>
            </a:r>
            <a:br>
              <a:rPr lang="en-GB" altLang="en-US" sz="2800" b="1" dirty="0">
                <a:solidFill>
                  <a:srgbClr val="002060"/>
                </a:solidFill>
              </a:rPr>
            </a:br>
            <a:br>
              <a:rPr lang="en-GB" altLang="en-US" sz="2800" b="1" dirty="0">
                <a:solidFill>
                  <a:srgbClr val="002060"/>
                </a:solidFill>
              </a:rPr>
            </a:br>
            <a:r>
              <a:rPr lang="en-GB" altLang="en-US" sz="2000" dirty="0">
                <a:solidFill>
                  <a:srgbClr val="002060"/>
                </a:solidFill>
              </a:rPr>
              <a:t>One of a series of professional development workshops on promoting socially just mathematics teaching developed by members of the Teaching Maths for Social Justice Network and freely available via the network’s website: </a:t>
            </a:r>
            <a:r>
              <a:rPr lang="en-GB" altLang="en-US" sz="2000" dirty="0">
                <a:solidFill>
                  <a:srgbClr val="002060"/>
                </a:solidFill>
                <a:hlinkClick r:id="rId4"/>
              </a:rPr>
              <a:t>www.mathsocialjustice.org</a:t>
            </a:r>
            <a:r>
              <a:rPr lang="en-GB" altLang="en-US" sz="2000" dirty="0">
                <a:solidFill>
                  <a:srgbClr val="002060"/>
                </a:solidFill>
              </a:rPr>
              <a:t> </a:t>
            </a:r>
            <a:br>
              <a:rPr lang="en-GB" altLang="en-US" sz="2000" dirty="0">
                <a:solidFill>
                  <a:srgbClr val="002060"/>
                </a:solidFill>
              </a:rPr>
            </a:br>
            <a:br>
              <a:rPr lang="en-GB" altLang="en-US" sz="2000" dirty="0">
                <a:solidFill>
                  <a:srgbClr val="002060"/>
                </a:solidFill>
              </a:rPr>
            </a:br>
            <a:r>
              <a:rPr lang="en-GB" altLang="en-US" sz="2000" dirty="0">
                <a:solidFill>
                  <a:srgbClr val="002060"/>
                </a:solidFill>
              </a:rPr>
              <a:t>The development of this workshop was supported by funding from the </a:t>
            </a:r>
            <a:r>
              <a:rPr lang="en-GB" altLang="en-US" sz="2000" dirty="0">
                <a:solidFill>
                  <a:srgbClr val="002060"/>
                </a:solidFill>
                <a:hlinkClick r:id="rId5"/>
              </a:rPr>
              <a:t>BERA Small Grant Fund</a:t>
            </a:r>
            <a:r>
              <a:rPr lang="en-GB" altLang="en-US" sz="2000" dirty="0">
                <a:solidFill>
                  <a:srgbClr val="002060"/>
                </a:solidFill>
              </a:rPr>
              <a:t> awarded to Pete Wright and a team of </a:t>
            </a:r>
            <a:br>
              <a:rPr lang="en-GB" altLang="en-US" sz="2000" dirty="0">
                <a:solidFill>
                  <a:srgbClr val="002060"/>
                </a:solidFill>
              </a:rPr>
            </a:br>
            <a:r>
              <a:rPr lang="en-GB" altLang="en-US" sz="2000" dirty="0">
                <a:solidFill>
                  <a:srgbClr val="002060"/>
                </a:solidFill>
              </a:rPr>
              <a:t>co-researchers from the TMSJN.</a:t>
            </a:r>
            <a:endParaRPr lang="en-GB" altLang="en-US" sz="2000" i="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C78C5A31-B847-DD05-D24F-D5751F739EB0}"/>
              </a:ext>
            </a:extLst>
          </p:cNvPr>
          <p:cNvSpPr>
            <a:spLocks noGrp="1"/>
          </p:cNvSpPr>
          <p:nvPr>
            <p:ph idx="1"/>
          </p:nvPr>
        </p:nvSpPr>
        <p:spPr>
          <a:xfrm>
            <a:off x="522000" y="872716"/>
            <a:ext cx="8100000" cy="5112568"/>
          </a:xfrm>
          <a:solidFill>
            <a:srgbClr val="F9F5E3"/>
          </a:solidFill>
        </p:spPr>
        <p:txBody>
          <a:bodyPr/>
          <a:lstStyle/>
          <a:p>
            <a:pPr marL="0" indent="0" eaLnBrk="1" hangingPunct="1">
              <a:buNone/>
            </a:pPr>
            <a:r>
              <a:rPr lang="en-GB" altLang="en-US" b="1" dirty="0">
                <a:solidFill>
                  <a:srgbClr val="002060"/>
                </a:solidFill>
              </a:rPr>
              <a:t>Features of workshop:</a:t>
            </a:r>
          </a:p>
          <a:p>
            <a:pPr eaLnBrk="1" hangingPunct="1"/>
            <a:r>
              <a:rPr lang="en-GB" altLang="en-US" dirty="0">
                <a:solidFill>
                  <a:srgbClr val="002060"/>
                </a:solidFill>
              </a:rPr>
              <a:t>Engage with some classroom activities.</a:t>
            </a:r>
          </a:p>
          <a:p>
            <a:pPr eaLnBrk="1" hangingPunct="1"/>
            <a:r>
              <a:rPr lang="en-GB" altLang="en-US" dirty="0">
                <a:solidFill>
                  <a:srgbClr val="002060"/>
                </a:solidFill>
              </a:rPr>
              <a:t>Opportunities to talk/discuss/contribute.</a:t>
            </a:r>
          </a:p>
          <a:p>
            <a:pPr eaLnBrk="1" hangingPunct="1"/>
            <a:r>
              <a:rPr lang="en-GB" altLang="en-US" dirty="0">
                <a:solidFill>
                  <a:srgbClr val="002060"/>
                </a:solidFill>
              </a:rPr>
              <a:t>Model and discuss pedagogies.</a:t>
            </a:r>
          </a:p>
          <a:p>
            <a:pPr eaLnBrk="1" hangingPunct="1"/>
            <a:r>
              <a:rPr lang="en-GB" altLang="en-US" dirty="0">
                <a:solidFill>
                  <a:srgbClr val="002060"/>
                </a:solidFill>
              </a:rPr>
              <a:t>Critically reflect on existing practice.</a:t>
            </a:r>
          </a:p>
          <a:p>
            <a:pPr eaLnBrk="1" hangingPunct="1"/>
            <a:r>
              <a:rPr lang="en-GB" altLang="en-US" dirty="0">
                <a:solidFill>
                  <a:srgbClr val="002060"/>
                </a:solidFill>
              </a:rPr>
              <a:t>Question and challenge prior assumptions.</a:t>
            </a:r>
          </a:p>
          <a:p>
            <a:pPr eaLnBrk="1" hangingPunct="1"/>
            <a:r>
              <a:rPr lang="en-GB" altLang="en-US" dirty="0">
                <a:solidFill>
                  <a:srgbClr val="002060"/>
                </a:solidFill>
              </a:rPr>
              <a:t>Reflect on constraints/opportunities.</a:t>
            </a:r>
          </a:p>
          <a:p>
            <a:pPr eaLnBrk="1" hangingPunct="1"/>
            <a:r>
              <a:rPr lang="en-GB" altLang="en-US" dirty="0">
                <a:solidFill>
                  <a:srgbClr val="002060"/>
                </a:solidFill>
              </a:rPr>
              <a:t>Consider implications for future practice.</a:t>
            </a:r>
          </a:p>
          <a:p>
            <a:pPr eaLnBrk="1" hangingPunct="1"/>
            <a:endParaRPr lang="en-GB" altLang="en-US"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A9C2-4452-198A-BECE-30F838F380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A117221F-69DD-96A6-68E7-D646AB5D3110}"/>
              </a:ext>
            </a:extLst>
          </p:cNvPr>
          <p:cNvSpPr>
            <a:spLocks noGrp="1"/>
          </p:cNvSpPr>
          <p:nvPr>
            <p:ph idx="1"/>
          </p:nvPr>
        </p:nvSpPr>
        <p:spPr>
          <a:xfrm>
            <a:off x="522000" y="678258"/>
            <a:ext cx="8100000" cy="5501484"/>
          </a:xfrm>
          <a:solidFill>
            <a:srgbClr val="F9F5E3"/>
          </a:solidFill>
        </p:spPr>
        <p:txBody>
          <a:bodyPr/>
          <a:lstStyle/>
          <a:p>
            <a:pPr marL="0" indent="0" eaLnBrk="1" hangingPunct="1">
              <a:buNone/>
            </a:pPr>
            <a:r>
              <a:rPr lang="en-GB" altLang="en-US" b="1" dirty="0">
                <a:solidFill>
                  <a:srgbClr val="002060"/>
                </a:solidFill>
              </a:rPr>
              <a:t>Discussion</a:t>
            </a:r>
          </a:p>
          <a:p>
            <a:pPr eaLnBrk="1" hangingPunct="1"/>
            <a:r>
              <a:rPr lang="en-GB" altLang="en-US" sz="2800" i="1" dirty="0">
                <a:solidFill>
                  <a:srgbClr val="002060"/>
                </a:solidFill>
              </a:rPr>
              <a:t>What do you understand by </a:t>
            </a:r>
            <a:r>
              <a:rPr lang="en-GB" altLang="en-US" sz="2800" b="1" i="1" dirty="0">
                <a:solidFill>
                  <a:srgbClr val="002060"/>
                </a:solidFill>
              </a:rPr>
              <a:t>problem solving </a:t>
            </a:r>
            <a:r>
              <a:rPr lang="en-GB" altLang="en-US" sz="2800" i="1" dirty="0">
                <a:solidFill>
                  <a:srgbClr val="002060"/>
                </a:solidFill>
              </a:rPr>
              <a:t>in </a:t>
            </a:r>
            <a:r>
              <a:rPr lang="en-GB" altLang="en-US" sz="2800" b="1" i="1" dirty="0">
                <a:solidFill>
                  <a:srgbClr val="002060"/>
                </a:solidFill>
              </a:rPr>
              <a:t>school mathematics</a:t>
            </a:r>
            <a:r>
              <a:rPr lang="en-GB" altLang="en-US" sz="2800" i="1" dirty="0">
                <a:solidFill>
                  <a:srgbClr val="002060"/>
                </a:solidFill>
              </a:rPr>
              <a:t>?</a:t>
            </a:r>
          </a:p>
          <a:p>
            <a:pPr eaLnBrk="1" hangingPunct="1"/>
            <a:r>
              <a:rPr lang="en-GB" altLang="en-US" sz="2800" i="1" dirty="0">
                <a:solidFill>
                  <a:srgbClr val="002060"/>
                </a:solidFill>
              </a:rPr>
              <a:t>Which pedagogies/teaching approaches would you  expect to see in a problem-solving maths lesson?</a:t>
            </a:r>
          </a:p>
          <a:p>
            <a:pPr eaLnBrk="1" hangingPunct="1"/>
            <a:r>
              <a:rPr lang="en-GB" altLang="en-US" sz="2800" i="1" dirty="0">
                <a:solidFill>
                  <a:srgbClr val="002060"/>
                </a:solidFill>
              </a:rPr>
              <a:t>How much problem-solving are you likely to see </a:t>
            </a:r>
            <a:br>
              <a:rPr lang="en-GB" altLang="en-US" sz="2800" i="1" dirty="0">
                <a:solidFill>
                  <a:srgbClr val="002060"/>
                </a:solidFill>
              </a:rPr>
            </a:br>
            <a:r>
              <a:rPr lang="en-GB" altLang="en-US" sz="2800" i="1" dirty="0">
                <a:solidFill>
                  <a:srgbClr val="002060"/>
                </a:solidFill>
              </a:rPr>
              <a:t>in a ‘typical’ mathematics lesson?</a:t>
            </a:r>
          </a:p>
          <a:p>
            <a:pPr eaLnBrk="1" hangingPunct="1"/>
            <a:r>
              <a:rPr lang="en-GB" altLang="en-US" sz="2800" i="1" dirty="0">
                <a:solidFill>
                  <a:srgbClr val="002060"/>
                </a:solidFill>
              </a:rPr>
              <a:t>What has problem solving in school mathematics got to do with </a:t>
            </a:r>
            <a:r>
              <a:rPr lang="en-GB" altLang="en-US" sz="2800" b="1" i="1" dirty="0">
                <a:solidFill>
                  <a:srgbClr val="002060"/>
                </a:solidFill>
              </a:rPr>
              <a:t>social justice</a:t>
            </a:r>
            <a:r>
              <a:rPr lang="en-GB" altLang="en-US" sz="2800" i="1" dirty="0">
                <a:solidFill>
                  <a:srgbClr val="002060"/>
                </a:solidFill>
              </a:rPr>
              <a:t>?</a:t>
            </a:r>
          </a:p>
          <a:p>
            <a:pPr eaLnBrk="1" hangingPunct="1"/>
            <a:endParaRPr lang="en-GB" altLang="en-US" sz="2800" dirty="0">
              <a:solidFill>
                <a:srgbClr val="002060"/>
              </a:solidFill>
            </a:endParaRPr>
          </a:p>
          <a:p>
            <a:pPr marL="0" indent="0" eaLnBrk="1" hangingPunct="1">
              <a:buNone/>
            </a:pPr>
            <a:r>
              <a:rPr lang="en-GB" altLang="en-US" sz="2800" dirty="0">
                <a:solidFill>
                  <a:srgbClr val="002060"/>
                </a:solidFill>
              </a:rPr>
              <a:t>Record some of your ideas for later reflection.</a:t>
            </a:r>
          </a:p>
        </p:txBody>
      </p:sp>
    </p:spTree>
    <p:extLst>
      <p:ext uri="{BB962C8B-B14F-4D97-AF65-F5344CB8AC3E}">
        <p14:creationId xmlns:p14="http://schemas.microsoft.com/office/powerpoint/2010/main" val="2288366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397D7-CB87-9E5D-2E6C-6AC6F161E341}"/>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46423BCC-A3A3-215B-48C0-AB277B56B7F8}"/>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sz="2800" b="1" dirty="0">
                <a:solidFill>
                  <a:srgbClr val="002060"/>
                </a:solidFill>
              </a:rPr>
              <a:t>Reading and writing the world with mathematics:</a:t>
            </a:r>
          </a:p>
          <a:p>
            <a:pPr marL="0" indent="0" eaLnBrk="1" hangingPunct="1">
              <a:buNone/>
            </a:pPr>
            <a:r>
              <a:rPr lang="en-GB" altLang="en-US" sz="2400" dirty="0">
                <a:solidFill>
                  <a:srgbClr val="002060"/>
                </a:solidFill>
              </a:rPr>
              <a:t>Gutstein (2006) argues that:</a:t>
            </a:r>
          </a:p>
          <a:p>
            <a:pPr eaLnBrk="1" hangingPunct="1"/>
            <a:r>
              <a:rPr lang="en-GB" altLang="en-US" sz="2400" i="1" dirty="0">
                <a:solidFill>
                  <a:srgbClr val="002060"/>
                </a:solidFill>
              </a:rPr>
              <a:t>“For me, reading the world with mathematics means to use mathematics to understand relations of power, resource inequities, … disparate opportunities between different social groups … explicit discrimination based on race, class, gender, language, and other differences … it means to dissect and deconstruct media and other forms of representation … to use mathematics to examine these various phenomena both in one’s immediate life and in the broader social world and to identify relationships and make connections between them.”</a:t>
            </a:r>
            <a:r>
              <a:rPr lang="en-GB" altLang="en-US" sz="2400" dirty="0">
                <a:solidFill>
                  <a:srgbClr val="002060"/>
                </a:solidFill>
              </a:rPr>
              <a:t> (p.25)</a:t>
            </a:r>
          </a:p>
          <a:p>
            <a:pPr eaLnBrk="1" hangingPunct="1"/>
            <a:r>
              <a:rPr lang="en-GB" altLang="en-US" sz="2400" i="1" dirty="0">
                <a:solidFill>
                  <a:srgbClr val="002060"/>
                </a:solidFill>
              </a:rPr>
              <a:t>“Writing the world with mathematics means using mathematics to change the world.” </a:t>
            </a:r>
            <a:r>
              <a:rPr lang="en-GB" altLang="en-US" sz="2400" dirty="0">
                <a:solidFill>
                  <a:srgbClr val="002060"/>
                </a:solidFill>
              </a:rPr>
              <a:t>(p.27)</a:t>
            </a:r>
          </a:p>
          <a:p>
            <a:pPr eaLnBrk="1" hangingPunct="1"/>
            <a:endParaRPr lang="en-GB" altLang="en-US"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1822844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D4495-A6F2-E101-D96D-0EA9BAAEAEF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F2202B8-B3AF-9F17-776E-DE0370CC45BA}"/>
              </a:ext>
            </a:extLst>
          </p:cNvPr>
          <p:cNvSpPr>
            <a:spLocks noGrp="1"/>
          </p:cNvSpPr>
          <p:nvPr>
            <p:ph idx="1"/>
          </p:nvPr>
        </p:nvSpPr>
        <p:spPr>
          <a:xfrm>
            <a:off x="107504" y="584684"/>
            <a:ext cx="8928992" cy="5953768"/>
          </a:xfrm>
          <a:solidFill>
            <a:srgbClr val="F9F5E3"/>
          </a:solidFill>
        </p:spPr>
        <p:txBody>
          <a:bodyPr/>
          <a:lstStyle/>
          <a:p>
            <a:pPr marL="0" indent="0" eaLnBrk="1" hangingPunct="1">
              <a:buNone/>
            </a:pPr>
            <a:r>
              <a:rPr lang="en-GB" altLang="en-US" b="1" dirty="0">
                <a:solidFill>
                  <a:srgbClr val="002060"/>
                </a:solidFill>
              </a:rPr>
              <a:t>Gutstein’s (2006) framework for TMSJ</a:t>
            </a:r>
          </a:p>
          <a:p>
            <a:pPr marL="0" indent="0" eaLnBrk="1" hangingPunct="1">
              <a:buNone/>
            </a:pPr>
            <a:r>
              <a:rPr lang="en-GB" altLang="en-US" sz="2800" b="1" dirty="0">
                <a:solidFill>
                  <a:srgbClr val="002060"/>
                </a:solidFill>
              </a:rPr>
              <a:t>Discuss: </a:t>
            </a:r>
            <a:r>
              <a:rPr lang="en-GB" altLang="en-US" sz="2800" i="1" dirty="0">
                <a:solidFill>
                  <a:srgbClr val="002060"/>
                </a:solidFill>
              </a:rPr>
              <a:t>How do Gutstein’s quote (previous slide), and the framework below, compare to your initial ideas about mathematics, problem solving and social justice? </a:t>
            </a: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algn="ctr" eaLnBrk="1" hangingPunct="1">
              <a:buNone/>
            </a:pPr>
            <a:r>
              <a:rPr lang="en-GB" altLang="en-US" sz="2400" dirty="0">
                <a:solidFill>
                  <a:srgbClr val="002060"/>
                </a:solidFill>
              </a:rPr>
              <a:t>(Kaur, 2024 based on Gutstein, 2006)</a:t>
            </a:r>
          </a:p>
          <a:p>
            <a:pPr eaLnBrk="1" hangingPunct="1"/>
            <a:endParaRPr lang="en-GB" altLang="en-US" dirty="0">
              <a:solidFill>
                <a:srgbClr val="002060"/>
              </a:solidFill>
            </a:endParaRPr>
          </a:p>
        </p:txBody>
      </p:sp>
      <p:pic>
        <p:nvPicPr>
          <p:cNvPr id="3" name="Picture 2">
            <a:extLst>
              <a:ext uri="{FF2B5EF4-FFF2-40B4-BE49-F238E27FC236}">
                <a16:creationId xmlns:a16="http://schemas.microsoft.com/office/drawing/2014/main" id="{FF1834C2-9464-0ECC-3232-C7EA4D339AA8}"/>
              </a:ext>
            </a:extLst>
          </p:cNvPr>
          <p:cNvPicPr>
            <a:picLocks noChangeAspect="1"/>
          </p:cNvPicPr>
          <p:nvPr/>
        </p:nvPicPr>
        <p:blipFill>
          <a:blip r:embed="rId3"/>
          <a:stretch>
            <a:fillRect/>
          </a:stretch>
        </p:blipFill>
        <p:spPr>
          <a:xfrm>
            <a:off x="214339" y="2518801"/>
            <a:ext cx="8715322" cy="3486129"/>
          </a:xfrm>
          <a:prstGeom prst="rect">
            <a:avLst/>
          </a:prstGeom>
        </p:spPr>
      </p:pic>
    </p:spTree>
    <p:extLst>
      <p:ext uri="{BB962C8B-B14F-4D97-AF65-F5344CB8AC3E}">
        <p14:creationId xmlns:p14="http://schemas.microsoft.com/office/powerpoint/2010/main" val="4205200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A1472-6B18-B492-1DC7-560941F1716E}"/>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F20DE53-53FD-7D37-570B-3F0DCEDED971}"/>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b="1" dirty="0">
                <a:solidFill>
                  <a:srgbClr val="002060"/>
                </a:solidFill>
              </a:rPr>
              <a:t>Activity 1: If the world were a village:</a:t>
            </a:r>
          </a:p>
          <a:p>
            <a:pPr eaLnBrk="1" hangingPunct="1"/>
            <a:endParaRPr lang="en-GB" altLang="en-US" dirty="0">
              <a:solidFill>
                <a:srgbClr val="002060"/>
              </a:solidFill>
            </a:endParaRPr>
          </a:p>
        </p:txBody>
      </p:sp>
      <p:pic>
        <p:nvPicPr>
          <p:cNvPr id="2" name="Content Placeholder 3" descr="A poster with a picture of a planet earth&#10;&#10;Description automatically generated">
            <a:extLst>
              <a:ext uri="{FF2B5EF4-FFF2-40B4-BE49-F238E27FC236}">
                <a16:creationId xmlns:a16="http://schemas.microsoft.com/office/drawing/2014/main" id="{A10E6FEA-8EEA-F20D-7A06-BB5EFC72C38E}"/>
              </a:ext>
            </a:extLst>
          </p:cNvPr>
          <p:cNvPicPr>
            <a:picLocks noChangeAspect="1"/>
          </p:cNvPicPr>
          <p:nvPr/>
        </p:nvPicPr>
        <p:blipFill>
          <a:blip r:embed="rId3"/>
          <a:stretch>
            <a:fillRect/>
          </a:stretch>
        </p:blipFill>
        <p:spPr>
          <a:xfrm>
            <a:off x="4860032" y="1340768"/>
            <a:ext cx="3658036" cy="4674807"/>
          </a:xfrm>
          <a:prstGeom prst="rect">
            <a:avLst/>
          </a:prstGeom>
        </p:spPr>
      </p:pic>
      <p:sp>
        <p:nvSpPr>
          <p:cNvPr id="4" name="TextBox 3">
            <a:extLst>
              <a:ext uri="{FF2B5EF4-FFF2-40B4-BE49-F238E27FC236}">
                <a16:creationId xmlns:a16="http://schemas.microsoft.com/office/drawing/2014/main" id="{F38BF532-4873-99E0-6948-E411127A64ED}"/>
              </a:ext>
            </a:extLst>
          </p:cNvPr>
          <p:cNvSpPr txBox="1"/>
          <p:nvPr/>
        </p:nvSpPr>
        <p:spPr>
          <a:xfrm>
            <a:off x="755576" y="1268760"/>
            <a:ext cx="3946068" cy="4824536"/>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altLang="en-US" sz="24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Arial" panose="020B0604020202020204" pitchFamily="34" charset="0"/>
                <a:hlinkClick r:id="rId4"/>
              </a:rPr>
              <a:t>Nrich</a:t>
            </a:r>
            <a:r>
              <a:rPr kumimoji="0" lang="en-GB" alt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Arial" panose="020B0604020202020204" pitchFamily="34" charset="0"/>
                <a:hlinkClick r:id="rId4"/>
              </a:rPr>
              <a:t> activity</a:t>
            </a:r>
            <a:r>
              <a:rPr kumimoji="0" lang="en-GB" altLang="en-US" sz="2400" b="0" i="0" u="none" strike="noStrike" kern="1200" cap="none" spc="0" normalizeH="0" baseline="0" noProof="0" dirty="0">
                <a:ln>
                  <a:noFill/>
                </a:ln>
                <a:solidFill>
                  <a:srgbClr val="002060"/>
                </a:solidFill>
                <a:effectLst/>
                <a:uLnTx/>
                <a:uFillTx/>
                <a:latin typeface="Calibri" panose="020F050202020403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altLang="en-US" sz="2400" b="0"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This activity is based on data in the book 'If the World Were a Village’. </a:t>
            </a:r>
            <a:r>
              <a:rPr kumimoji="0" lang="en-GB" altLang="en-US" sz="24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How will you represent your chosen data for maximum effect?</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altLang="en-US" sz="2200" b="0"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In the book, the world’s population (6.7 billion) is represented in the imaginary village of 100 residents so that each resident represents approximately 67 million people from the real world.</a:t>
            </a:r>
          </a:p>
        </p:txBody>
      </p:sp>
    </p:spTree>
    <p:extLst>
      <p:ext uri="{BB962C8B-B14F-4D97-AF65-F5344CB8AC3E}">
        <p14:creationId xmlns:p14="http://schemas.microsoft.com/office/powerpoint/2010/main" val="1333168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88BF2-EC7D-49A1-E5A6-4A4880567E7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67F75B5B-20C9-6153-EB95-3439DCDD00AC}"/>
              </a:ext>
            </a:extLst>
          </p:cNvPr>
          <p:cNvSpPr>
            <a:spLocks noGrp="1"/>
          </p:cNvSpPr>
          <p:nvPr>
            <p:ph idx="1"/>
          </p:nvPr>
        </p:nvSpPr>
        <p:spPr>
          <a:xfrm>
            <a:off x="522000" y="584684"/>
            <a:ext cx="8082448" cy="6084676"/>
          </a:xfrm>
          <a:solidFill>
            <a:srgbClr val="F9F5E3"/>
          </a:solidFill>
        </p:spPr>
        <p:txBody>
          <a:bodyPr/>
          <a:lstStyle/>
          <a:p>
            <a:pPr marL="0" indent="0" eaLnBrk="1" hangingPunct="1">
              <a:buNone/>
            </a:pPr>
            <a:r>
              <a:rPr lang="en-GB" altLang="en-US" b="1" dirty="0">
                <a:solidFill>
                  <a:srgbClr val="002060"/>
                </a:solidFill>
              </a:rPr>
              <a:t>Where do people in the village come from?</a:t>
            </a:r>
          </a:p>
          <a:p>
            <a:pPr marL="0" indent="0" eaLnBrk="1" hangingPunct="1">
              <a:buNone/>
            </a:pPr>
            <a:r>
              <a:rPr lang="en-GB" altLang="en-US" sz="2200" dirty="0">
                <a:solidFill>
                  <a:srgbClr val="002060"/>
                </a:solidFill>
              </a:rPr>
              <a:t>In the village, 61 people are from Asia; 13 are from Africa; 12 are from Europe; 8 are from South America, Central America and the Caribbean; 5 are from Canada and United States; 1 is from Oceania.</a:t>
            </a:r>
          </a:p>
          <a:p>
            <a:pPr marL="0" indent="0" eaLnBrk="1" hangingPunct="1">
              <a:buNone/>
            </a:pPr>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r>
              <a:rPr lang="en-GB" altLang="en-US" sz="2400" i="1" dirty="0">
                <a:solidFill>
                  <a:srgbClr val="002060"/>
                </a:solidFill>
              </a:rPr>
              <a:t>Which region has the largest/smallest population?</a:t>
            </a:r>
          </a:p>
          <a:p>
            <a:pPr eaLnBrk="1" hangingPunct="1"/>
            <a:r>
              <a:rPr lang="en-GB" altLang="en-US" sz="2400" i="1" dirty="0">
                <a:solidFill>
                  <a:srgbClr val="002060"/>
                </a:solidFill>
              </a:rPr>
              <a:t>What proportion come from Asia/Africa/Europe?</a:t>
            </a:r>
          </a:p>
          <a:p>
            <a:pPr marL="0" indent="0" eaLnBrk="1" hangingPunct="1">
              <a:buNone/>
            </a:pPr>
            <a:r>
              <a:rPr lang="en-GB" altLang="en-US" sz="2400" b="1" dirty="0">
                <a:solidFill>
                  <a:srgbClr val="002060"/>
                </a:solidFill>
              </a:rPr>
              <a:t>Discuss: What other questions could you ask?</a:t>
            </a:r>
          </a:p>
          <a:p>
            <a:pPr eaLnBrk="1" hangingPunct="1"/>
            <a:endParaRPr lang="en-GB" altLang="en-US" dirty="0">
              <a:solidFill>
                <a:srgbClr val="002060"/>
              </a:solidFill>
            </a:endParaRPr>
          </a:p>
        </p:txBody>
      </p:sp>
      <p:graphicFrame>
        <p:nvGraphicFramePr>
          <p:cNvPr id="2" name="Table 1">
            <a:extLst>
              <a:ext uri="{FF2B5EF4-FFF2-40B4-BE49-F238E27FC236}">
                <a16:creationId xmlns:a16="http://schemas.microsoft.com/office/drawing/2014/main" id="{5624F437-635D-DBC5-87FD-5715F5A4D953}"/>
              </a:ext>
            </a:extLst>
          </p:cNvPr>
          <p:cNvGraphicFramePr>
            <a:graphicFrameLocks noGrp="1"/>
          </p:cNvGraphicFramePr>
          <p:nvPr/>
        </p:nvGraphicFramePr>
        <p:xfrm>
          <a:off x="1524000" y="2348880"/>
          <a:ext cx="6096000" cy="28651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752138672"/>
                    </a:ext>
                  </a:extLst>
                </a:gridCol>
                <a:gridCol w="3048000">
                  <a:extLst>
                    <a:ext uri="{9D8B030D-6E8A-4147-A177-3AD203B41FA5}">
                      <a16:colId xmlns:a16="http://schemas.microsoft.com/office/drawing/2014/main" val="729301934"/>
                    </a:ext>
                  </a:extLst>
                </a:gridCol>
              </a:tblGrid>
              <a:tr h="370840">
                <a:tc>
                  <a:txBody>
                    <a:bodyPr/>
                    <a:lstStyle/>
                    <a:p>
                      <a:pPr algn="ctr"/>
                      <a:r>
                        <a:rPr lang="en-GB" dirty="0">
                          <a:solidFill>
                            <a:schemeClr val="tx1"/>
                          </a:solidFill>
                        </a:rPr>
                        <a:t>Region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Population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193205"/>
                  </a:ext>
                </a:extLst>
              </a:tr>
              <a:tr h="370840">
                <a:tc>
                  <a:txBody>
                    <a:bodyPr/>
                    <a:lstStyle/>
                    <a:p>
                      <a:pPr algn="ctr"/>
                      <a:r>
                        <a:rPr lang="en-GB" dirty="0">
                          <a:solidFill>
                            <a:schemeClr val="tx1"/>
                          </a:solidFill>
                        </a:rPr>
                        <a:t>Asia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4894439"/>
                  </a:ext>
                </a:extLst>
              </a:tr>
              <a:tr h="370840">
                <a:tc>
                  <a:txBody>
                    <a:bodyPr/>
                    <a:lstStyle/>
                    <a:p>
                      <a:pPr algn="ctr"/>
                      <a:r>
                        <a:rPr lang="en-GB" dirty="0">
                          <a:solidFill>
                            <a:schemeClr val="tx1"/>
                          </a:solidFill>
                        </a:rPr>
                        <a:t>Africa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8567805"/>
                  </a:ext>
                </a:extLst>
              </a:tr>
              <a:tr h="370840">
                <a:tc>
                  <a:txBody>
                    <a:bodyPr/>
                    <a:lstStyle/>
                    <a:p>
                      <a:pPr algn="ctr"/>
                      <a:r>
                        <a:rPr lang="en-GB" dirty="0">
                          <a:solidFill>
                            <a:schemeClr val="tx1"/>
                          </a:solidFill>
                        </a:rPr>
                        <a:t>Europe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8384679"/>
                  </a:ext>
                </a:extLst>
              </a:tr>
              <a:tr h="370840">
                <a:tc>
                  <a:txBody>
                    <a:bodyPr/>
                    <a:lstStyle/>
                    <a:p>
                      <a:pPr algn="ctr"/>
                      <a:r>
                        <a:rPr lang="en-GB" dirty="0">
                          <a:solidFill>
                            <a:schemeClr val="tx1"/>
                          </a:solidFill>
                        </a:rPr>
                        <a:t>South America, Central America and the Caribbean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3780490"/>
                  </a:ext>
                </a:extLst>
              </a:tr>
              <a:tr h="370840">
                <a:tc>
                  <a:txBody>
                    <a:bodyPr/>
                    <a:lstStyle/>
                    <a:p>
                      <a:pPr algn="ctr"/>
                      <a:r>
                        <a:rPr lang="en-GB" dirty="0">
                          <a:solidFill>
                            <a:schemeClr val="tx1"/>
                          </a:solidFill>
                        </a:rPr>
                        <a:t>Canada and United States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8398874"/>
                  </a:ext>
                </a:extLst>
              </a:tr>
              <a:tr h="370840">
                <a:tc>
                  <a:txBody>
                    <a:bodyPr/>
                    <a:lstStyle/>
                    <a:p>
                      <a:pPr algn="ctr"/>
                      <a:r>
                        <a:rPr lang="en-GB" dirty="0">
                          <a:solidFill>
                            <a:schemeClr val="tx1"/>
                          </a:solidFill>
                        </a:rPr>
                        <a:t>Oceania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198520"/>
                  </a:ext>
                </a:extLst>
              </a:tr>
            </a:tbl>
          </a:graphicData>
        </a:graphic>
      </p:graphicFrame>
      <p:sp>
        <p:nvSpPr>
          <p:cNvPr id="4" name="TextBox 3">
            <a:extLst>
              <a:ext uri="{FF2B5EF4-FFF2-40B4-BE49-F238E27FC236}">
                <a16:creationId xmlns:a16="http://schemas.microsoft.com/office/drawing/2014/main" id="{065958C8-7A87-E940-86FC-EC3C9D4021C5}"/>
              </a:ext>
            </a:extLst>
          </p:cNvPr>
          <p:cNvSpPr txBox="1"/>
          <p:nvPr/>
        </p:nvSpPr>
        <p:spPr>
          <a:xfrm>
            <a:off x="1905000" y="2996610"/>
            <a:ext cx="5334000" cy="1569660"/>
          </a:xfrm>
          <a:prstGeom prst="rect">
            <a:avLst/>
          </a:prstGeom>
          <a:solidFill>
            <a:srgbClr val="FFCCFF"/>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Is this really ‘problem solving’? </a:t>
            </a:r>
            <a:endParaRPr kumimoji="0" lang="en-GB"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2686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CF9DB-74C7-94CE-7D17-AA29881C7B1B}"/>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578AAFD8-9060-5820-5EB3-6BA7F729A1B3}"/>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r>
              <a:rPr lang="en-GB" altLang="en-US" sz="3200" b="1" dirty="0">
                <a:solidFill>
                  <a:srgbClr val="002060"/>
                </a:solidFill>
              </a:rPr>
              <a:t>Where do people in the village come from?</a:t>
            </a:r>
          </a:p>
          <a:p>
            <a:pPr marL="857250" lvl="1" indent="-457200" eaLnBrk="1" hangingPunct="1">
              <a:buFont typeface="Arial" panose="020B0604020202020204" pitchFamily="34" charset="0"/>
              <a:buChar char="•"/>
            </a:pPr>
            <a:r>
              <a:rPr lang="en-GB" altLang="en-US" sz="2400" dirty="0">
                <a:solidFill>
                  <a:srgbClr val="002060"/>
                </a:solidFill>
              </a:rPr>
              <a:t>How will you represent this data for maximum effect?</a:t>
            </a:r>
          </a:p>
          <a:p>
            <a:pPr marL="857250" lvl="1" indent="-457200" eaLnBrk="1" hangingPunct="1">
              <a:buFont typeface="Arial" panose="020B0604020202020204" pitchFamily="34" charset="0"/>
              <a:buChar char="•"/>
            </a:pPr>
            <a:r>
              <a:rPr lang="en-GB" altLang="en-US" sz="2400" dirty="0">
                <a:solidFill>
                  <a:srgbClr val="002060"/>
                </a:solidFill>
              </a:rPr>
              <a:t>Give reasons for your answers</a:t>
            </a:r>
          </a:p>
        </p:txBody>
      </p:sp>
      <p:graphicFrame>
        <p:nvGraphicFramePr>
          <p:cNvPr id="2" name="Table 1">
            <a:extLst>
              <a:ext uri="{FF2B5EF4-FFF2-40B4-BE49-F238E27FC236}">
                <a16:creationId xmlns:a16="http://schemas.microsoft.com/office/drawing/2014/main" id="{C711C5D5-6F7F-736D-FEE3-8471196AE198}"/>
              </a:ext>
            </a:extLst>
          </p:cNvPr>
          <p:cNvGraphicFramePr>
            <a:graphicFrameLocks noGrp="1"/>
          </p:cNvGraphicFramePr>
          <p:nvPr/>
        </p:nvGraphicFramePr>
        <p:xfrm>
          <a:off x="251520" y="1556792"/>
          <a:ext cx="2664296" cy="5112569"/>
        </p:xfrm>
        <a:graphic>
          <a:graphicData uri="http://schemas.openxmlformats.org/drawingml/2006/table">
            <a:tbl>
              <a:tblPr firstRow="1" bandRow="1">
                <a:tableStyleId>{5C22544A-7EE6-4342-B048-85BDC9FD1C3A}</a:tableStyleId>
              </a:tblPr>
              <a:tblGrid>
                <a:gridCol w="1332148">
                  <a:extLst>
                    <a:ext uri="{9D8B030D-6E8A-4147-A177-3AD203B41FA5}">
                      <a16:colId xmlns:a16="http://schemas.microsoft.com/office/drawing/2014/main" val="2752138672"/>
                    </a:ext>
                  </a:extLst>
                </a:gridCol>
                <a:gridCol w="1332148">
                  <a:extLst>
                    <a:ext uri="{9D8B030D-6E8A-4147-A177-3AD203B41FA5}">
                      <a16:colId xmlns:a16="http://schemas.microsoft.com/office/drawing/2014/main" val="729301934"/>
                    </a:ext>
                  </a:extLst>
                </a:gridCol>
              </a:tblGrid>
              <a:tr h="491956">
                <a:tc>
                  <a:txBody>
                    <a:bodyPr/>
                    <a:lstStyle/>
                    <a:p>
                      <a:pPr algn="ctr"/>
                      <a:r>
                        <a:rPr lang="en-GB" dirty="0">
                          <a:solidFill>
                            <a:schemeClr val="tx1"/>
                          </a:solidFill>
                        </a:rPr>
                        <a:t>Region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Population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193205"/>
                  </a:ext>
                </a:extLst>
              </a:tr>
              <a:tr h="491956">
                <a:tc>
                  <a:txBody>
                    <a:bodyPr/>
                    <a:lstStyle/>
                    <a:p>
                      <a:pPr algn="ctr"/>
                      <a:r>
                        <a:rPr lang="en-GB" dirty="0">
                          <a:solidFill>
                            <a:schemeClr val="tx1"/>
                          </a:solidFill>
                        </a:rPr>
                        <a:t>Asia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4894439"/>
                  </a:ext>
                </a:extLst>
              </a:tr>
              <a:tr h="491956">
                <a:tc>
                  <a:txBody>
                    <a:bodyPr/>
                    <a:lstStyle/>
                    <a:p>
                      <a:pPr algn="ctr"/>
                      <a:r>
                        <a:rPr lang="en-GB" dirty="0">
                          <a:solidFill>
                            <a:schemeClr val="tx1"/>
                          </a:solidFill>
                        </a:rPr>
                        <a:t>Africa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8567805"/>
                  </a:ext>
                </a:extLst>
              </a:tr>
              <a:tr h="491956">
                <a:tc>
                  <a:txBody>
                    <a:bodyPr/>
                    <a:lstStyle/>
                    <a:p>
                      <a:pPr algn="ctr"/>
                      <a:r>
                        <a:rPr lang="en-GB" dirty="0">
                          <a:solidFill>
                            <a:schemeClr val="tx1"/>
                          </a:solidFill>
                        </a:rPr>
                        <a:t>Europe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8384679"/>
                  </a:ext>
                </a:extLst>
              </a:tr>
              <a:tr h="1738034">
                <a:tc>
                  <a:txBody>
                    <a:bodyPr/>
                    <a:lstStyle/>
                    <a:p>
                      <a:pPr algn="ctr"/>
                      <a:r>
                        <a:rPr lang="en-GB" dirty="0">
                          <a:solidFill>
                            <a:schemeClr val="tx1"/>
                          </a:solidFill>
                        </a:rPr>
                        <a:t>South America, Central America and the Caribbean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3780490"/>
                  </a:ext>
                </a:extLst>
              </a:tr>
              <a:tr h="914755">
                <a:tc>
                  <a:txBody>
                    <a:bodyPr/>
                    <a:lstStyle/>
                    <a:p>
                      <a:pPr algn="ctr"/>
                      <a:r>
                        <a:rPr lang="en-GB" dirty="0">
                          <a:solidFill>
                            <a:schemeClr val="tx1"/>
                          </a:solidFill>
                        </a:rPr>
                        <a:t>Canada and United States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8398874"/>
                  </a:ext>
                </a:extLst>
              </a:tr>
              <a:tr h="491956">
                <a:tc>
                  <a:txBody>
                    <a:bodyPr/>
                    <a:lstStyle/>
                    <a:p>
                      <a:pPr algn="ctr"/>
                      <a:r>
                        <a:rPr lang="en-GB" dirty="0">
                          <a:solidFill>
                            <a:schemeClr val="tx1"/>
                          </a:solidFill>
                        </a:rPr>
                        <a:t>Oceania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198520"/>
                  </a:ext>
                </a:extLst>
              </a:tr>
            </a:tbl>
          </a:graphicData>
        </a:graphic>
      </p:graphicFrame>
      <p:sp>
        <p:nvSpPr>
          <p:cNvPr id="4" name="TextBox 3">
            <a:extLst>
              <a:ext uri="{FF2B5EF4-FFF2-40B4-BE49-F238E27FC236}">
                <a16:creationId xmlns:a16="http://schemas.microsoft.com/office/drawing/2014/main" id="{1AFC6139-2D8E-5AD1-5756-00557D5264A0}"/>
              </a:ext>
            </a:extLst>
          </p:cNvPr>
          <p:cNvSpPr txBox="1"/>
          <p:nvPr/>
        </p:nvSpPr>
        <p:spPr>
          <a:xfrm>
            <a:off x="4748575" y="1804092"/>
            <a:ext cx="1656184"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Like this …?</a:t>
            </a:r>
          </a:p>
        </p:txBody>
      </p:sp>
      <p:sp>
        <p:nvSpPr>
          <p:cNvPr id="5" name="TextBox 4">
            <a:extLst>
              <a:ext uri="{FF2B5EF4-FFF2-40B4-BE49-F238E27FC236}">
                <a16:creationId xmlns:a16="http://schemas.microsoft.com/office/drawing/2014/main" id="{E70447AC-9825-4438-3856-DC3EFBF97FF1}"/>
              </a:ext>
            </a:extLst>
          </p:cNvPr>
          <p:cNvSpPr txBox="1"/>
          <p:nvPr/>
        </p:nvSpPr>
        <p:spPr>
          <a:xfrm>
            <a:off x="3147158" y="3645024"/>
            <a:ext cx="1856889"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or like this …?</a:t>
            </a:r>
          </a:p>
        </p:txBody>
      </p:sp>
      <p:pic>
        <p:nvPicPr>
          <p:cNvPr id="8" name="Picture 7">
            <a:extLst>
              <a:ext uri="{FF2B5EF4-FFF2-40B4-BE49-F238E27FC236}">
                <a16:creationId xmlns:a16="http://schemas.microsoft.com/office/drawing/2014/main" id="{A97DA49E-B314-EDE6-80C7-984A4F6A74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28186" y="1052736"/>
            <a:ext cx="2520000" cy="1868276"/>
          </a:xfrm>
          <a:prstGeom prst="rect">
            <a:avLst/>
          </a:prstGeom>
        </p:spPr>
      </p:pic>
      <p:pic>
        <p:nvPicPr>
          <p:cNvPr id="10" name="Picture 9">
            <a:extLst>
              <a:ext uri="{FF2B5EF4-FFF2-40B4-BE49-F238E27FC236}">
                <a16:creationId xmlns:a16="http://schemas.microsoft.com/office/drawing/2014/main" id="{F68BA747-9589-FA4B-CFA8-132E112254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68186" y="2999363"/>
            <a:ext cx="2520000" cy="1875251"/>
          </a:xfrm>
          <a:prstGeom prst="rect">
            <a:avLst/>
          </a:prstGeom>
        </p:spPr>
      </p:pic>
      <p:pic>
        <p:nvPicPr>
          <p:cNvPr id="14" name="Picture 13">
            <a:extLst>
              <a:ext uri="{FF2B5EF4-FFF2-40B4-BE49-F238E27FC236}">
                <a16:creationId xmlns:a16="http://schemas.microsoft.com/office/drawing/2014/main" id="{CCFBA554-5FFC-9AC6-2931-1C61E60FF9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67336" y="4975096"/>
            <a:ext cx="5900457" cy="1498069"/>
          </a:xfrm>
          <a:prstGeom prst="rect">
            <a:avLst/>
          </a:prstGeom>
        </p:spPr>
      </p:pic>
      <p:sp>
        <p:nvSpPr>
          <p:cNvPr id="6" name="TextBox 5">
            <a:extLst>
              <a:ext uri="{FF2B5EF4-FFF2-40B4-BE49-F238E27FC236}">
                <a16:creationId xmlns:a16="http://schemas.microsoft.com/office/drawing/2014/main" id="{E6910733-0555-4E5E-0543-19B72E6A9D39}"/>
              </a:ext>
            </a:extLst>
          </p:cNvPr>
          <p:cNvSpPr txBox="1"/>
          <p:nvPr/>
        </p:nvSpPr>
        <p:spPr>
          <a:xfrm>
            <a:off x="5476314" y="5331221"/>
            <a:ext cx="1856889"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or like this …?</a:t>
            </a:r>
          </a:p>
        </p:txBody>
      </p:sp>
      <p:sp>
        <p:nvSpPr>
          <p:cNvPr id="15" name="TextBox 14">
            <a:extLst>
              <a:ext uri="{FF2B5EF4-FFF2-40B4-BE49-F238E27FC236}">
                <a16:creationId xmlns:a16="http://schemas.microsoft.com/office/drawing/2014/main" id="{EA4549EA-4C50-5545-5A6A-1A21AD8E1F51}"/>
              </a:ext>
            </a:extLst>
          </p:cNvPr>
          <p:cNvSpPr txBox="1"/>
          <p:nvPr/>
        </p:nvSpPr>
        <p:spPr>
          <a:xfrm>
            <a:off x="6516560" y="6484695"/>
            <a:ext cx="2551233"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or a different way?</a:t>
            </a:r>
          </a:p>
        </p:txBody>
      </p:sp>
    </p:spTree>
    <p:extLst>
      <p:ext uri="{BB962C8B-B14F-4D97-AF65-F5344CB8AC3E}">
        <p14:creationId xmlns:p14="http://schemas.microsoft.com/office/powerpoint/2010/main" val="1448263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B577-C462-196F-34E9-C7A28CC101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8FDACFA-4EAB-DEBB-5B90-EA0CA3B07C95}"/>
              </a:ext>
            </a:extLst>
          </p:cNvPr>
          <p:cNvSpPr>
            <a:spLocks noGrp="1"/>
          </p:cNvSpPr>
          <p:nvPr>
            <p:ph idx="1"/>
          </p:nvPr>
        </p:nvSpPr>
        <p:spPr>
          <a:xfrm>
            <a:off x="492353" y="224644"/>
            <a:ext cx="8159294" cy="6408712"/>
          </a:xfrm>
          <a:solidFill>
            <a:srgbClr val="F9F5E3"/>
          </a:solidFill>
        </p:spPr>
        <p:txBody>
          <a:bodyPr/>
          <a:lstStyle/>
          <a:p>
            <a:pPr marL="0" indent="0" eaLnBrk="1" hangingPunct="1">
              <a:buNone/>
            </a:pPr>
            <a:r>
              <a:rPr lang="en-GB" altLang="en-US" b="1" dirty="0">
                <a:solidFill>
                  <a:srgbClr val="002060"/>
                </a:solidFill>
              </a:rPr>
              <a:t>Some more ideas from the </a:t>
            </a:r>
            <a:r>
              <a:rPr lang="en-GB" altLang="en-US" b="1" dirty="0" err="1">
                <a:solidFill>
                  <a:srgbClr val="002060"/>
                </a:solidFill>
              </a:rPr>
              <a:t>Nrich</a:t>
            </a:r>
            <a:r>
              <a:rPr lang="en-GB" altLang="en-US" b="1" dirty="0">
                <a:solidFill>
                  <a:srgbClr val="002060"/>
                </a:solidFill>
              </a:rPr>
              <a:t> activity</a:t>
            </a:r>
          </a:p>
          <a:p>
            <a:pPr eaLnBrk="1" hangingPunct="1"/>
            <a:r>
              <a:rPr lang="en-GB" altLang="en-US" sz="2400" dirty="0">
                <a:solidFill>
                  <a:srgbClr val="002060"/>
                </a:solidFill>
              </a:rPr>
              <a:t>Task: A gallery based on the book 'If the World Were a Village' has opened and needs some exhibits. Your challenge will be to decide how to represent some more of the data from the book.  Here are some suggestions …</a:t>
            </a:r>
          </a:p>
          <a:p>
            <a:pPr marL="0" indent="0" eaLnBrk="1" hangingPunct="1">
              <a:buNone/>
            </a:pPr>
            <a:r>
              <a:rPr lang="en-GB" altLang="en-US" sz="2400" b="1" dirty="0">
                <a:solidFill>
                  <a:srgbClr val="002060"/>
                </a:solidFill>
              </a:rPr>
              <a:t>Electricity: </a:t>
            </a:r>
          </a:p>
          <a:p>
            <a:pPr eaLnBrk="1" hangingPunct="1"/>
            <a:r>
              <a:rPr lang="en-GB" altLang="en-US" sz="2000" dirty="0">
                <a:solidFill>
                  <a:srgbClr val="002060"/>
                </a:solidFill>
              </a:rPr>
              <a:t>In the village, 76 people have electricity; 24 do not.</a:t>
            </a:r>
          </a:p>
          <a:p>
            <a:pPr eaLnBrk="1" hangingPunct="1"/>
            <a:r>
              <a:rPr lang="en-GB" altLang="en-US" sz="2000" dirty="0">
                <a:solidFill>
                  <a:srgbClr val="002060"/>
                </a:solidFill>
              </a:rPr>
              <a:t>The people with electricity have between them: 42 radios, 25 televisions, 61 telephones and 15 computers.</a:t>
            </a:r>
          </a:p>
          <a:p>
            <a:pPr marL="0" indent="0" eaLnBrk="1" hangingPunct="1">
              <a:buNone/>
            </a:pPr>
            <a:r>
              <a:rPr lang="en-GB" altLang="en-US" sz="2400" b="1" dirty="0">
                <a:solidFill>
                  <a:srgbClr val="002060"/>
                </a:solidFill>
              </a:rPr>
              <a:t>Air and Water:</a:t>
            </a:r>
          </a:p>
          <a:p>
            <a:pPr eaLnBrk="1" hangingPunct="1"/>
            <a:r>
              <a:rPr lang="en-GB" altLang="en-US" sz="2000" dirty="0">
                <a:solidFill>
                  <a:srgbClr val="002060"/>
                </a:solidFill>
              </a:rPr>
              <a:t>In the village, 82 people have access to a source of safe water either in their homes or within a short distance; 18 do not and must spend a large part of each day simply getting safe water. Most of the work of collecting water is done by women and girls.</a:t>
            </a:r>
          </a:p>
          <a:p>
            <a:pPr eaLnBrk="1" hangingPunct="1"/>
            <a:r>
              <a:rPr lang="en-GB" altLang="en-US" sz="2000" dirty="0">
                <a:solidFill>
                  <a:srgbClr val="002060"/>
                </a:solidFill>
              </a:rPr>
              <a:t>64 people have access to adequate sanitation - they have public or household sewage disposal - while 36 do not.</a:t>
            </a:r>
          </a:p>
          <a:p>
            <a:pPr eaLnBrk="1" hangingPunct="1"/>
            <a:r>
              <a:rPr lang="en-GB" altLang="en-US" sz="2000" dirty="0">
                <a:solidFill>
                  <a:srgbClr val="002060"/>
                </a:solidFill>
              </a:rPr>
              <a:t>68 breathe clean air; 32 breathe air that is unhealthy due to pollution.</a:t>
            </a:r>
          </a:p>
          <a:p>
            <a:pPr eaLnBrk="1" hangingPunct="1"/>
            <a:endParaRPr lang="en-GB" altLang="en-US" dirty="0">
              <a:solidFill>
                <a:srgbClr val="002060"/>
              </a:solidFill>
            </a:endParaRPr>
          </a:p>
        </p:txBody>
      </p:sp>
    </p:spTree>
    <p:extLst>
      <p:ext uri="{BB962C8B-B14F-4D97-AF65-F5344CB8AC3E}">
        <p14:creationId xmlns:p14="http://schemas.microsoft.com/office/powerpoint/2010/main" val="3291026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AC6A3-25E9-B6CA-7428-1467F6AE6AE4}"/>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E6D9C533-F776-3A1C-54BB-06F48803AA3A}"/>
              </a:ext>
            </a:extLst>
          </p:cNvPr>
          <p:cNvSpPr>
            <a:spLocks noGrp="1"/>
          </p:cNvSpPr>
          <p:nvPr>
            <p:ph idx="1"/>
          </p:nvPr>
        </p:nvSpPr>
        <p:spPr>
          <a:xfrm>
            <a:off x="521818" y="314654"/>
            <a:ext cx="8082448" cy="6228692"/>
          </a:xfrm>
          <a:solidFill>
            <a:srgbClr val="F9F5E3"/>
          </a:solidFill>
        </p:spPr>
        <p:txBody>
          <a:bodyPr/>
          <a:lstStyle/>
          <a:p>
            <a:pPr marL="0" indent="0" eaLnBrk="1" hangingPunct="1">
              <a:buNone/>
            </a:pPr>
            <a:r>
              <a:rPr lang="en-GB" altLang="en-US" b="1" dirty="0">
                <a:solidFill>
                  <a:srgbClr val="002060"/>
                </a:solidFill>
              </a:rPr>
              <a:t>Teachers’ notes accompanying </a:t>
            </a:r>
            <a:r>
              <a:rPr lang="en-GB" altLang="en-US" b="1" dirty="0" err="1">
                <a:solidFill>
                  <a:srgbClr val="002060"/>
                </a:solidFill>
              </a:rPr>
              <a:t>Nrich</a:t>
            </a:r>
            <a:r>
              <a:rPr lang="en-GB" altLang="en-US" b="1" dirty="0">
                <a:solidFill>
                  <a:srgbClr val="002060"/>
                </a:solidFill>
              </a:rPr>
              <a:t> activity</a:t>
            </a:r>
          </a:p>
          <a:p>
            <a:pPr eaLnBrk="1" hangingPunct="1"/>
            <a:r>
              <a:rPr lang="en-GB" altLang="en-US" sz="2400" dirty="0">
                <a:solidFill>
                  <a:srgbClr val="002060"/>
                </a:solidFill>
              </a:rPr>
              <a:t>Includes guidance on the rationale and a possible approach.</a:t>
            </a: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eaLnBrk="1" hangingPunct="1"/>
            <a:endParaRPr lang="en-GB" altLang="en-US" sz="2400" dirty="0">
              <a:solidFill>
                <a:srgbClr val="002060"/>
              </a:solidFill>
            </a:endParaRPr>
          </a:p>
          <a:p>
            <a:pPr marL="0" indent="0" eaLnBrk="1" hangingPunct="1">
              <a:buNone/>
            </a:pPr>
            <a:r>
              <a:rPr lang="en-GB" altLang="en-US" sz="2400" b="1" dirty="0">
                <a:solidFill>
                  <a:srgbClr val="002060"/>
                </a:solidFill>
              </a:rPr>
              <a:t>Possible extension: </a:t>
            </a:r>
            <a:r>
              <a:rPr lang="en-GB" altLang="en-US" sz="2000" dirty="0">
                <a:solidFill>
                  <a:srgbClr val="002060"/>
                </a:solidFill>
              </a:rPr>
              <a:t>Children could collate their own information from their class or school and represent this. This could tie in with other class topics. For example, from our class: </a:t>
            </a:r>
            <a:r>
              <a:rPr lang="en-GB" altLang="en-US" sz="2000" i="1" dirty="0">
                <a:solidFill>
                  <a:srgbClr val="002060"/>
                </a:solidFill>
              </a:rPr>
              <a:t>How many TVs/cars do we own? What do you read before going to sleep? How long do you spend learning your spellings? How many people live in your house?</a:t>
            </a:r>
          </a:p>
          <a:p>
            <a:pPr marL="0" indent="0" eaLnBrk="1" hangingPunct="1">
              <a:buNone/>
            </a:pPr>
            <a:r>
              <a:rPr lang="en-GB" altLang="en-US" sz="2400" b="1" dirty="0">
                <a:solidFill>
                  <a:srgbClr val="002060"/>
                </a:solidFill>
              </a:rPr>
              <a:t>Possible support: </a:t>
            </a:r>
            <a:r>
              <a:rPr lang="en-GB" altLang="en-US" sz="2000" dirty="0">
                <a:solidFill>
                  <a:srgbClr val="002060"/>
                </a:solidFill>
              </a:rPr>
              <a:t>Children may need to see various representations in order to feel confident to create their own. Encourage children to make changes - it's easy to change back! Encourage children to consider whether their representation is fair, whether what they've chosen to use is suitable.</a:t>
            </a:r>
          </a:p>
          <a:p>
            <a:pPr eaLnBrk="1" hangingPunct="1"/>
            <a:endParaRPr lang="en-GB" altLang="en-US" sz="2000" dirty="0">
              <a:solidFill>
                <a:srgbClr val="002060"/>
              </a:solidFill>
            </a:endParaRPr>
          </a:p>
          <a:p>
            <a:pPr eaLnBrk="1" hangingPunct="1"/>
            <a:endParaRPr lang="en-GB" altLang="en-US" dirty="0">
              <a:solidFill>
                <a:srgbClr val="002060"/>
              </a:solidFill>
            </a:endParaRPr>
          </a:p>
        </p:txBody>
      </p:sp>
      <p:sp>
        <p:nvSpPr>
          <p:cNvPr id="3" name="TextBox 2">
            <a:extLst>
              <a:ext uri="{FF2B5EF4-FFF2-40B4-BE49-F238E27FC236}">
                <a16:creationId xmlns:a16="http://schemas.microsoft.com/office/drawing/2014/main" id="{191FB20F-892F-3BC7-1A59-21C167F1FF40}"/>
              </a:ext>
            </a:extLst>
          </p:cNvPr>
          <p:cNvSpPr txBox="1"/>
          <p:nvPr/>
        </p:nvSpPr>
        <p:spPr>
          <a:xfrm>
            <a:off x="645631" y="1268760"/>
            <a:ext cx="3960440" cy="230832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2400" b="1"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Key questions: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What does this data show?</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What does this tell us?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What do you think about that?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How is this different from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If you were in the village, where would you be?</a:t>
            </a:r>
          </a:p>
        </p:txBody>
      </p:sp>
      <p:sp>
        <p:nvSpPr>
          <p:cNvPr id="4" name="TextBox 3">
            <a:extLst>
              <a:ext uri="{FF2B5EF4-FFF2-40B4-BE49-F238E27FC236}">
                <a16:creationId xmlns:a16="http://schemas.microsoft.com/office/drawing/2014/main" id="{35454364-ED05-AF69-C895-E71D442B1F2B}"/>
              </a:ext>
            </a:extLst>
          </p:cNvPr>
          <p:cNvSpPr txBox="1"/>
          <p:nvPr/>
        </p:nvSpPr>
        <p:spPr>
          <a:xfrm>
            <a:off x="4563042" y="1330315"/>
            <a:ext cx="3960440" cy="2246769"/>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How many more/less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Approximately how many is this?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How will you represent this information?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Is there another way?</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20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Is this the clearest way for someone visiting the gallery?</a:t>
            </a:r>
          </a:p>
        </p:txBody>
      </p:sp>
    </p:spTree>
    <p:extLst>
      <p:ext uri="{BB962C8B-B14F-4D97-AF65-F5344CB8AC3E}">
        <p14:creationId xmlns:p14="http://schemas.microsoft.com/office/powerpoint/2010/main" val="3920274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ED141-1CB9-9820-2A9B-0DA4052D1E8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6354F637-CC8C-6AD3-5740-249E4843735D}"/>
              </a:ext>
            </a:extLst>
          </p:cNvPr>
          <p:cNvSpPr>
            <a:spLocks noGrp="1"/>
          </p:cNvSpPr>
          <p:nvPr>
            <p:ph idx="1"/>
          </p:nvPr>
        </p:nvSpPr>
        <p:spPr>
          <a:xfrm>
            <a:off x="522000" y="375714"/>
            <a:ext cx="8100000" cy="6106572"/>
          </a:xfrm>
          <a:solidFill>
            <a:srgbClr val="F9F5E3"/>
          </a:solidFill>
        </p:spPr>
        <p:txBody>
          <a:bodyPr/>
          <a:lstStyle/>
          <a:p>
            <a:pPr marL="0" indent="0" eaLnBrk="1" hangingPunct="1">
              <a:buNone/>
            </a:pPr>
            <a:r>
              <a:rPr lang="en-GB" altLang="en-US" b="1" dirty="0">
                <a:solidFill>
                  <a:srgbClr val="002060"/>
                </a:solidFill>
              </a:rPr>
              <a:t>Reflect on ‘If the world were a village’ activity</a:t>
            </a:r>
          </a:p>
          <a:p>
            <a:pPr eaLnBrk="1" hangingPunct="1"/>
            <a:r>
              <a:rPr lang="en-GB" altLang="en-US" sz="2800" dirty="0">
                <a:solidFill>
                  <a:srgbClr val="002060"/>
                </a:solidFill>
              </a:rPr>
              <a:t>Discuss how the activity relates to Gutstein’s (2006) framework for TMSJ:</a:t>
            </a: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eaLnBrk="1" hangingPunct="1"/>
            <a:r>
              <a:rPr lang="en-GB" altLang="en-US" sz="2800" i="1" dirty="0">
                <a:solidFill>
                  <a:srgbClr val="002060"/>
                </a:solidFill>
              </a:rPr>
              <a:t>Does the framework offer any suggestions/guidance on how you might develop the activity?</a:t>
            </a:r>
          </a:p>
          <a:p>
            <a:pPr eaLnBrk="1" hangingPunct="1"/>
            <a:r>
              <a:rPr lang="en-GB" altLang="en-US" sz="2800" i="1" dirty="0">
                <a:solidFill>
                  <a:srgbClr val="002060"/>
                </a:solidFill>
              </a:rPr>
              <a:t>To what extent is the activity socially just? Why?</a:t>
            </a:r>
          </a:p>
          <a:p>
            <a:pPr eaLnBrk="1" hangingPunct="1"/>
            <a:endParaRPr lang="en-GB" altLang="en-US" sz="2800" dirty="0">
              <a:solidFill>
                <a:srgbClr val="002060"/>
              </a:solidFill>
            </a:endParaRPr>
          </a:p>
          <a:p>
            <a:pPr eaLnBrk="1" hangingPunct="1"/>
            <a:endParaRPr lang="en-GB" altLang="en-US" dirty="0">
              <a:solidFill>
                <a:srgbClr val="002060"/>
              </a:solidFill>
            </a:endParaRPr>
          </a:p>
        </p:txBody>
      </p:sp>
      <p:pic>
        <p:nvPicPr>
          <p:cNvPr id="3" name="Picture 2">
            <a:extLst>
              <a:ext uri="{FF2B5EF4-FFF2-40B4-BE49-F238E27FC236}">
                <a16:creationId xmlns:a16="http://schemas.microsoft.com/office/drawing/2014/main" id="{ED319305-0C1D-9424-61BD-1B6349B9D1D4}"/>
              </a:ext>
            </a:extLst>
          </p:cNvPr>
          <p:cNvPicPr>
            <a:picLocks noChangeAspect="1"/>
          </p:cNvPicPr>
          <p:nvPr/>
        </p:nvPicPr>
        <p:blipFill>
          <a:blip r:embed="rId3"/>
          <a:stretch>
            <a:fillRect/>
          </a:stretch>
        </p:blipFill>
        <p:spPr>
          <a:xfrm>
            <a:off x="722173" y="2072241"/>
            <a:ext cx="7699653" cy="3079862"/>
          </a:xfrm>
          <a:prstGeom prst="rect">
            <a:avLst/>
          </a:prstGeom>
        </p:spPr>
      </p:pic>
    </p:spTree>
    <p:extLst>
      <p:ext uri="{BB962C8B-B14F-4D97-AF65-F5344CB8AC3E}">
        <p14:creationId xmlns:p14="http://schemas.microsoft.com/office/powerpoint/2010/main" val="3782935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B577-C462-196F-34E9-C7A28CC101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8FDACFA-4EAB-DEBB-5B90-EA0CA3B07C95}"/>
              </a:ext>
            </a:extLst>
          </p:cNvPr>
          <p:cNvSpPr>
            <a:spLocks noGrp="1"/>
          </p:cNvSpPr>
          <p:nvPr>
            <p:ph idx="1"/>
          </p:nvPr>
        </p:nvSpPr>
        <p:spPr>
          <a:xfrm>
            <a:off x="522000" y="737701"/>
            <a:ext cx="8100000" cy="5382598"/>
          </a:xfrm>
          <a:solidFill>
            <a:srgbClr val="F9F5E3"/>
          </a:solidFill>
        </p:spPr>
        <p:txBody>
          <a:bodyPr/>
          <a:lstStyle/>
          <a:p>
            <a:pPr marL="0" indent="0" eaLnBrk="1" hangingPunct="1">
              <a:buNone/>
            </a:pPr>
            <a:r>
              <a:rPr lang="en-GB" altLang="en-US" b="1" dirty="0">
                <a:solidFill>
                  <a:srgbClr val="002060"/>
                </a:solidFill>
              </a:rPr>
              <a:t>Challenging dogmas</a:t>
            </a:r>
          </a:p>
          <a:p>
            <a:pPr marL="0" indent="0" eaLnBrk="1" hangingPunct="1">
              <a:buNone/>
            </a:pPr>
            <a:endParaRPr lang="en-GB" altLang="en-US" sz="2400" dirty="0">
              <a:solidFill>
                <a:srgbClr val="002060"/>
              </a:solidFill>
            </a:endParaRPr>
          </a:p>
          <a:p>
            <a:pPr marL="0" indent="0" eaLnBrk="1" hangingPunct="1">
              <a:buNone/>
            </a:pPr>
            <a:r>
              <a:rPr lang="en-GB" altLang="en-US" sz="2400" dirty="0">
                <a:solidFill>
                  <a:srgbClr val="002060"/>
                </a:solidFill>
              </a:rPr>
              <a:t>Discuss how the first activity might help to challenge the following five dogmas associated with learning mathematics identified by Coles &amp; Sinclair (2022). </a:t>
            </a:r>
          </a:p>
          <a:p>
            <a:pPr marL="0" indent="0" eaLnBrk="1" hangingPunct="1">
              <a:buNone/>
            </a:pPr>
            <a:r>
              <a:rPr lang="en-GB" altLang="en-US" sz="2400" dirty="0">
                <a:solidFill>
                  <a:srgbClr val="002060"/>
                </a:solidFill>
              </a:rPr>
              <a:t>Start with the third and fifth dogmas.</a:t>
            </a:r>
          </a:p>
          <a:p>
            <a:pPr eaLnBrk="1" hangingPunct="1"/>
            <a:endParaRPr lang="en-GB" altLang="en-US" sz="2400" dirty="0">
              <a:solidFill>
                <a:srgbClr val="002060"/>
              </a:solidFill>
            </a:endParaRPr>
          </a:p>
          <a:p>
            <a:pPr marL="457200" indent="-457200" eaLnBrk="1" hangingPunct="1">
              <a:buFont typeface="+mj-lt"/>
              <a:buAutoNum type="arabicPeriod"/>
            </a:pPr>
            <a:r>
              <a:rPr lang="en-GB" altLang="en-US" sz="2400" i="1" dirty="0">
                <a:solidFill>
                  <a:srgbClr val="002060"/>
                </a:solidFill>
              </a:rPr>
              <a:t>Maths is a building block subject.</a:t>
            </a:r>
          </a:p>
          <a:p>
            <a:pPr marL="457200" indent="-457200" eaLnBrk="1" hangingPunct="1">
              <a:buFont typeface="+mj-lt"/>
              <a:buAutoNum type="arabicPeriod"/>
            </a:pPr>
            <a:r>
              <a:rPr lang="en-GB" altLang="en-US" sz="2400" i="1" dirty="0">
                <a:solidFill>
                  <a:srgbClr val="002060"/>
                </a:solidFill>
              </a:rPr>
              <a:t>Maths is always right or wrong.</a:t>
            </a:r>
          </a:p>
          <a:p>
            <a:pPr marL="457200" indent="-457200" eaLnBrk="1" hangingPunct="1">
              <a:buFont typeface="+mj-lt"/>
              <a:buAutoNum type="arabicPeriod"/>
            </a:pPr>
            <a:r>
              <a:rPr lang="en-GB" altLang="en-US" sz="2400" b="1" i="1" dirty="0">
                <a:solidFill>
                  <a:srgbClr val="002060"/>
                </a:solidFill>
              </a:rPr>
              <a:t>Maths is culture-free.</a:t>
            </a:r>
          </a:p>
          <a:p>
            <a:pPr marL="457200" indent="-457200" eaLnBrk="1" hangingPunct="1">
              <a:buFont typeface="+mj-lt"/>
              <a:buAutoNum type="arabicPeriod"/>
            </a:pPr>
            <a:r>
              <a:rPr lang="en-GB" altLang="en-US" sz="2400" i="1" dirty="0">
                <a:solidFill>
                  <a:srgbClr val="002060"/>
                </a:solidFill>
              </a:rPr>
              <a:t>Maths is for some people, not others.</a:t>
            </a:r>
          </a:p>
          <a:p>
            <a:pPr marL="457200" indent="-457200" eaLnBrk="1" hangingPunct="1">
              <a:buFont typeface="+mj-lt"/>
              <a:buAutoNum type="arabicPeriod"/>
            </a:pPr>
            <a:r>
              <a:rPr lang="en-GB" altLang="en-US" sz="2400" b="1" i="1" dirty="0">
                <a:solidFill>
                  <a:srgbClr val="002060"/>
                </a:solidFill>
              </a:rPr>
              <a:t>Maths is hard because it is abstract.</a:t>
            </a:r>
          </a:p>
          <a:p>
            <a:pPr eaLnBrk="1" hangingPunct="1"/>
            <a:endParaRPr lang="en-GB" altLang="en-US" dirty="0">
              <a:solidFill>
                <a:srgbClr val="002060"/>
              </a:solidFill>
            </a:endParaRPr>
          </a:p>
        </p:txBody>
      </p:sp>
      <p:pic>
        <p:nvPicPr>
          <p:cNvPr id="4" name="Picture 3">
            <a:extLst>
              <a:ext uri="{FF2B5EF4-FFF2-40B4-BE49-F238E27FC236}">
                <a16:creationId xmlns:a16="http://schemas.microsoft.com/office/drawing/2014/main" id="{37A3B339-A148-982A-DDD3-193ECBCF56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60232" y="3284984"/>
            <a:ext cx="1695514" cy="2651373"/>
          </a:xfrm>
          <a:prstGeom prst="rect">
            <a:avLst/>
          </a:prstGeom>
        </p:spPr>
      </p:pic>
    </p:spTree>
    <p:extLst>
      <p:ext uri="{BB962C8B-B14F-4D97-AF65-F5344CB8AC3E}">
        <p14:creationId xmlns:p14="http://schemas.microsoft.com/office/powerpoint/2010/main" val="1642725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18ED9-2DF2-0F00-3BEB-A6F5C542F763}"/>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089EB90B-507A-0C59-7B97-F333832F8BA2}"/>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endParaRPr lang="en-GB" altLang="en-US" sz="3200" b="1" dirty="0">
              <a:solidFill>
                <a:srgbClr val="002060"/>
              </a:solidFill>
            </a:endParaRPr>
          </a:p>
          <a:p>
            <a:pPr marL="400050" lvl="1" indent="0" eaLnBrk="1" hangingPunct="1">
              <a:buNone/>
            </a:pPr>
            <a:r>
              <a:rPr lang="en-GB" altLang="en-US" sz="3200" b="1" dirty="0">
                <a:solidFill>
                  <a:srgbClr val="002060"/>
                </a:solidFill>
              </a:rPr>
              <a:t>Activity 2: Exploring child labour</a:t>
            </a:r>
            <a:endParaRPr lang="en-GB" altLang="en-US" sz="2400" dirty="0">
              <a:solidFill>
                <a:srgbClr val="002060"/>
              </a:solidFill>
            </a:endParaRPr>
          </a:p>
          <a:p>
            <a:pPr marL="400050" lvl="1" indent="0" eaLnBrk="1" hangingPunct="1">
              <a:spcBef>
                <a:spcPts val="0"/>
              </a:spcBef>
              <a:buNone/>
            </a:pPr>
            <a:endParaRPr lang="en-GB" altLang="en-US" sz="2400" dirty="0">
              <a:solidFill>
                <a:srgbClr val="002060"/>
              </a:solidFill>
            </a:endParaRPr>
          </a:p>
          <a:p>
            <a:pPr marL="400050" lvl="1" indent="0" eaLnBrk="1" hangingPunct="1">
              <a:spcBef>
                <a:spcPts val="0"/>
              </a:spcBef>
              <a:buNone/>
            </a:pPr>
            <a:endParaRPr lang="en-GB" altLang="en-US" sz="2400" dirty="0">
              <a:solidFill>
                <a:srgbClr val="002060"/>
              </a:solidFill>
            </a:endParaRPr>
          </a:p>
          <a:p>
            <a:pPr marL="400050" lvl="1" indent="0" eaLnBrk="1" hangingPunct="1">
              <a:spcBef>
                <a:spcPts val="0"/>
              </a:spcBef>
              <a:buNone/>
            </a:pPr>
            <a:endParaRPr lang="en-GB" altLang="en-US" sz="2400" dirty="0">
              <a:solidFill>
                <a:srgbClr val="002060"/>
              </a:solidFill>
            </a:endParaRPr>
          </a:p>
          <a:p>
            <a:pPr lvl="1" indent="-342900" eaLnBrk="1" hangingPunct="1">
              <a:spcBef>
                <a:spcPts val="0"/>
              </a:spcBef>
              <a:buFont typeface="Arial" panose="020B0604020202020204" pitchFamily="34" charset="0"/>
              <a:buChar char="•"/>
            </a:pPr>
            <a:endParaRPr lang="en-GB" altLang="en-US" sz="2400" dirty="0">
              <a:solidFill>
                <a:srgbClr val="002060"/>
              </a:solidFill>
            </a:endParaRPr>
          </a:p>
        </p:txBody>
      </p:sp>
      <p:sp>
        <p:nvSpPr>
          <p:cNvPr id="10" name="TextBox 9">
            <a:extLst>
              <a:ext uri="{FF2B5EF4-FFF2-40B4-BE49-F238E27FC236}">
                <a16:creationId xmlns:a16="http://schemas.microsoft.com/office/drawing/2014/main" id="{E2E15790-9ADE-9237-08EE-D7A43B68BCB0}"/>
              </a:ext>
            </a:extLst>
          </p:cNvPr>
          <p:cNvSpPr txBox="1"/>
          <p:nvPr/>
        </p:nvSpPr>
        <p:spPr>
          <a:xfrm>
            <a:off x="4631922" y="2940710"/>
            <a:ext cx="3884441" cy="1384995"/>
          </a:xfrm>
          <a:prstGeom prst="rect">
            <a:avLst/>
          </a:prstGeom>
          <a:noFill/>
        </p:spPr>
        <p:txBody>
          <a:bodyPr wrap="square">
            <a:spAutoFit/>
          </a:bodyPr>
          <a:lstStyle/>
          <a:p>
            <a:pPr indent="-57150" eaLnBrk="1" hangingPunct="1">
              <a:spcBef>
                <a:spcPts val="1800"/>
              </a:spcBef>
              <a:defRPr/>
            </a:pPr>
            <a:r>
              <a:rPr kumimoji="0" lang="en-GB" altLang="en-US" sz="2800" b="1" i="0" u="none" strike="noStrike" kern="1200" cap="none" spc="0" normalizeH="0" baseline="0" noProof="0" dirty="0">
                <a:ln>
                  <a:noFill/>
                </a:ln>
                <a:solidFill>
                  <a:srgbClr val="002060"/>
                </a:solidFill>
                <a:effectLst/>
                <a:uLnTx/>
                <a:uFillTx/>
                <a:latin typeface="Calibri"/>
                <a:ea typeface="+mn-ea"/>
                <a:cs typeface="+mn-cs"/>
              </a:rPr>
              <a:t>Discuss: </a:t>
            </a:r>
            <a:br>
              <a:rPr kumimoji="0" lang="en-GB" altLang="en-US" sz="2800" b="1" i="0" u="none" strike="noStrike" kern="1200" cap="none" spc="0" normalizeH="0" baseline="0" noProof="0" dirty="0">
                <a:ln>
                  <a:noFill/>
                </a:ln>
                <a:solidFill>
                  <a:srgbClr val="002060"/>
                </a:solidFill>
                <a:effectLst/>
                <a:uLnTx/>
                <a:uFillTx/>
                <a:latin typeface="Calibri"/>
                <a:ea typeface="+mn-ea"/>
                <a:cs typeface="+mn-cs"/>
              </a:rPr>
            </a:br>
            <a:r>
              <a:rPr kumimoji="0" lang="en-GB" altLang="en-US" sz="2800" b="0" i="1" u="none" strike="noStrike" kern="1200" cap="none" spc="0" normalizeH="0" baseline="0" noProof="0" dirty="0">
                <a:ln>
                  <a:noFill/>
                </a:ln>
                <a:solidFill>
                  <a:srgbClr val="002060"/>
                </a:solidFill>
                <a:effectLst/>
                <a:uLnTx/>
                <a:uFillTx/>
                <a:latin typeface="Calibri"/>
                <a:ea typeface="+mn-ea"/>
                <a:cs typeface="+mn-cs"/>
              </a:rPr>
              <a:t>What do you understand by ‘child labour’?</a:t>
            </a:r>
          </a:p>
        </p:txBody>
      </p:sp>
      <p:sp>
        <p:nvSpPr>
          <p:cNvPr id="12" name="TextBox 11">
            <a:extLst>
              <a:ext uri="{FF2B5EF4-FFF2-40B4-BE49-F238E27FC236}">
                <a16:creationId xmlns:a16="http://schemas.microsoft.com/office/drawing/2014/main" id="{0CF47F3D-A0E1-9285-F625-77871FB1B544}"/>
              </a:ext>
            </a:extLst>
          </p:cNvPr>
          <p:cNvSpPr txBox="1"/>
          <p:nvPr/>
        </p:nvSpPr>
        <p:spPr>
          <a:xfrm>
            <a:off x="4135001" y="5563287"/>
            <a:ext cx="3024336" cy="709776"/>
          </a:xfrm>
          <a:prstGeom prst="rect">
            <a:avLst/>
          </a:prstGeom>
          <a:noFill/>
        </p:spPr>
        <p:txBody>
          <a:bodyPr wrap="square">
            <a:spAutoFit/>
          </a:bodyPr>
          <a:lstStyle/>
          <a:p>
            <a:pPr indent="-57150" eaLnBrk="1" hangingPunct="1">
              <a:spcBef>
                <a:spcPts val="1800"/>
              </a:spcBef>
              <a:defRPr/>
            </a:pPr>
            <a:r>
              <a:rPr kumimoji="0" lang="en-GB" altLang="en-US" sz="2000" i="0" u="none" strike="noStrike" kern="1200" cap="none" spc="0" normalizeH="0" baseline="0" noProof="0" dirty="0">
                <a:ln>
                  <a:noFill/>
                </a:ln>
                <a:solidFill>
                  <a:srgbClr val="002060"/>
                </a:solidFill>
                <a:effectLst/>
                <a:uLnTx/>
                <a:uFillTx/>
                <a:latin typeface="Calibri"/>
                <a:ea typeface="+mn-ea"/>
                <a:cs typeface="+mn-cs"/>
              </a:rPr>
              <a:t>Photo by Thomas Schoch, licence: </a:t>
            </a:r>
            <a:r>
              <a:rPr kumimoji="0" lang="en-GB" altLang="en-US" sz="2000" i="0" u="none" strike="noStrike" kern="1200" cap="none" spc="0" normalizeH="0" baseline="0" noProof="0" dirty="0">
                <a:ln>
                  <a:noFill/>
                </a:ln>
                <a:solidFill>
                  <a:srgbClr val="002060"/>
                </a:solidFill>
                <a:effectLst/>
                <a:uLnTx/>
                <a:uFillTx/>
                <a:latin typeface="Calibri"/>
                <a:ea typeface="+mn-ea"/>
                <a:cs typeface="+mn-cs"/>
                <a:hlinkClick r:id="rId3"/>
              </a:rPr>
              <a:t>CC BY-SA 2.5</a:t>
            </a:r>
            <a:endParaRPr kumimoji="0" lang="en-GB" altLang="en-US" sz="2000" i="0" u="none" strike="noStrike" kern="1200" cap="none" spc="0" normalizeH="0" baseline="0" noProof="0" dirty="0">
              <a:ln>
                <a:noFill/>
              </a:ln>
              <a:solidFill>
                <a:srgbClr val="002060"/>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F43349A6-6B45-85DF-9FD7-1C315E10AB15}"/>
              </a:ext>
            </a:extLst>
          </p:cNvPr>
          <p:cNvSpPr txBox="1"/>
          <p:nvPr/>
        </p:nvSpPr>
        <p:spPr>
          <a:xfrm>
            <a:off x="4136734" y="1294713"/>
            <a:ext cx="2754610" cy="707886"/>
          </a:xfrm>
          <a:prstGeom prst="rect">
            <a:avLst/>
          </a:prstGeom>
          <a:noFill/>
        </p:spPr>
        <p:txBody>
          <a:bodyPr wrap="square">
            <a:spAutoFit/>
          </a:bodyPr>
          <a:lstStyle/>
          <a:p>
            <a:pPr indent="-57150" eaLnBrk="1" hangingPunct="1">
              <a:spcBef>
                <a:spcPts val="1800"/>
              </a:spcBef>
              <a:defRPr/>
            </a:pPr>
            <a:r>
              <a:rPr lang="en-GB" altLang="en-US" sz="2000" dirty="0">
                <a:solidFill>
                  <a:srgbClr val="002060"/>
                </a:solidFill>
                <a:latin typeface="Calibri"/>
                <a:cs typeface="+mn-cs"/>
              </a:rPr>
              <a:t>Photo b</a:t>
            </a:r>
            <a:r>
              <a:rPr kumimoji="0" lang="en-GB" altLang="en-US" sz="2000" i="0" u="none" strike="noStrike" kern="1200" cap="none" spc="0" normalizeH="0" baseline="0" noProof="0" dirty="0">
                <a:ln>
                  <a:noFill/>
                </a:ln>
                <a:solidFill>
                  <a:srgbClr val="002060"/>
                </a:solidFill>
                <a:effectLst/>
                <a:uLnTx/>
                <a:uFillTx/>
                <a:latin typeface="Calibri"/>
                <a:ea typeface="+mn-ea"/>
                <a:cs typeface="+mn-cs"/>
              </a:rPr>
              <a:t>y Degan Gabin, licence: </a:t>
            </a:r>
            <a:r>
              <a:rPr kumimoji="0" lang="en-GB" altLang="en-US" sz="2000" i="0" u="none" strike="noStrike" kern="1200" cap="none" spc="0" normalizeH="0" baseline="0" noProof="0" dirty="0">
                <a:ln>
                  <a:noFill/>
                </a:ln>
                <a:solidFill>
                  <a:srgbClr val="002060"/>
                </a:solidFill>
                <a:effectLst/>
                <a:uLnTx/>
                <a:uFillTx/>
                <a:latin typeface="Calibri"/>
                <a:ea typeface="+mn-ea"/>
                <a:cs typeface="+mn-cs"/>
                <a:hlinkClick r:id="rId4"/>
              </a:rPr>
              <a:t>CC BY-SA 4.0</a:t>
            </a:r>
            <a:endParaRPr kumimoji="0" lang="en-GB" altLang="en-US" sz="2000" i="0" u="none" strike="noStrike" kern="1200" cap="none" spc="0" normalizeH="0" baseline="0" noProof="0" dirty="0">
              <a:ln>
                <a:noFill/>
              </a:ln>
              <a:solidFill>
                <a:srgbClr val="002060"/>
              </a:solidFill>
              <a:effectLst/>
              <a:uLnTx/>
              <a:uFillTx/>
              <a:latin typeface="Calibri"/>
              <a:ea typeface="+mn-ea"/>
              <a:cs typeface="+mn-cs"/>
            </a:endParaRPr>
          </a:p>
        </p:txBody>
      </p:sp>
      <p:pic>
        <p:nvPicPr>
          <p:cNvPr id="9" name="Picture 8" descr="A child carrying a tray of potatoes on his head&#10;&#10;AI-generated content may be incorrect.">
            <a:extLst>
              <a:ext uri="{FF2B5EF4-FFF2-40B4-BE49-F238E27FC236}">
                <a16:creationId xmlns:a16="http://schemas.microsoft.com/office/drawing/2014/main" id="{DE955AF5-31F2-C82F-DDB8-8A1902A6DB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9282" y="1268760"/>
            <a:ext cx="3555004" cy="2364448"/>
          </a:xfrm>
          <a:prstGeom prst="rect">
            <a:avLst/>
          </a:prstGeom>
        </p:spPr>
      </p:pic>
      <p:pic>
        <p:nvPicPr>
          <p:cNvPr id="13" name="Picture 12" descr="A person walking with a buffalo ploughing the field&#10;&#10;AI-generated content may be incorrect.">
            <a:extLst>
              <a:ext uri="{FF2B5EF4-FFF2-40B4-BE49-F238E27FC236}">
                <a16:creationId xmlns:a16="http://schemas.microsoft.com/office/drawing/2014/main" id="{5DFB8BDE-340B-901B-4505-6DDBA9D087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4812" y="3812514"/>
            <a:ext cx="3563728" cy="2672796"/>
          </a:xfrm>
          <a:prstGeom prst="rect">
            <a:avLst/>
          </a:prstGeom>
        </p:spPr>
      </p:pic>
    </p:spTree>
    <p:extLst>
      <p:ext uri="{BB962C8B-B14F-4D97-AF65-F5344CB8AC3E}">
        <p14:creationId xmlns:p14="http://schemas.microsoft.com/office/powerpoint/2010/main" val="4266332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D906A-24B6-51BC-9F9E-9E4CEE43FCE0}"/>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C8905707-0021-6C05-061B-541C5FC8CEA9}"/>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r>
              <a:rPr lang="en-GB" altLang="en-US" sz="3200" b="1" dirty="0">
                <a:solidFill>
                  <a:srgbClr val="002060"/>
                </a:solidFill>
              </a:rPr>
              <a:t>Discussion prompts</a:t>
            </a: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3200" b="1" dirty="0">
              <a:solidFill>
                <a:srgbClr val="002060"/>
              </a:solidFill>
            </a:endParaRPr>
          </a:p>
          <a:p>
            <a:pPr marL="400050" lvl="1" indent="0" eaLnBrk="1" hangingPunct="1">
              <a:spcBef>
                <a:spcPts val="0"/>
              </a:spcBef>
              <a:buNone/>
            </a:pPr>
            <a:endParaRPr lang="en-GB" altLang="en-US" sz="2400" dirty="0">
              <a:solidFill>
                <a:srgbClr val="002060"/>
              </a:solidFill>
            </a:endParaRPr>
          </a:p>
          <a:p>
            <a:pPr marL="400050" lvl="1" indent="0" eaLnBrk="1" hangingPunct="1">
              <a:spcBef>
                <a:spcPts val="0"/>
              </a:spcBef>
              <a:buNone/>
            </a:pPr>
            <a:endParaRPr lang="en-GB" altLang="en-US" sz="2400" dirty="0">
              <a:solidFill>
                <a:srgbClr val="002060"/>
              </a:solidFill>
            </a:endParaRPr>
          </a:p>
          <a:p>
            <a:pPr lvl="1" indent="-342900" eaLnBrk="1" hangingPunct="1">
              <a:spcBef>
                <a:spcPts val="0"/>
              </a:spcBef>
              <a:buFont typeface="Arial" panose="020B0604020202020204" pitchFamily="34" charset="0"/>
              <a:buChar char="•"/>
            </a:pPr>
            <a:r>
              <a:rPr lang="en-GB" altLang="en-US" sz="2400" i="1" dirty="0">
                <a:solidFill>
                  <a:srgbClr val="002060"/>
                </a:solidFill>
              </a:rPr>
              <a:t>What do you notice about the graphs?</a:t>
            </a:r>
          </a:p>
          <a:p>
            <a:pPr lvl="1" indent="-342900" eaLnBrk="1" hangingPunct="1">
              <a:spcBef>
                <a:spcPts val="0"/>
              </a:spcBef>
              <a:buFont typeface="Arial" panose="020B0604020202020204" pitchFamily="34" charset="0"/>
              <a:buChar char="•"/>
            </a:pPr>
            <a:r>
              <a:rPr lang="en-GB" altLang="en-US" sz="2400" i="1" dirty="0">
                <a:solidFill>
                  <a:srgbClr val="002060"/>
                </a:solidFill>
              </a:rPr>
              <a:t>What other headlines could you suggest?</a:t>
            </a:r>
          </a:p>
          <a:p>
            <a:pPr lvl="1" indent="-342900" eaLnBrk="1" hangingPunct="1">
              <a:spcBef>
                <a:spcPts val="0"/>
              </a:spcBef>
              <a:buFont typeface="Arial" panose="020B0604020202020204" pitchFamily="34" charset="0"/>
              <a:buChar char="•"/>
            </a:pPr>
            <a:r>
              <a:rPr lang="en-GB" altLang="en-US" sz="2400" i="1" dirty="0">
                <a:solidFill>
                  <a:srgbClr val="002060"/>
                </a:solidFill>
              </a:rPr>
              <a:t>What questions do you have about the data?</a:t>
            </a:r>
          </a:p>
          <a:p>
            <a:pPr lvl="1" indent="-342900" eaLnBrk="1" hangingPunct="1">
              <a:spcBef>
                <a:spcPts val="0"/>
              </a:spcBef>
              <a:buFont typeface="Arial" panose="020B0604020202020204" pitchFamily="34" charset="0"/>
              <a:buChar char="•"/>
            </a:pPr>
            <a:endParaRPr lang="en-GB" altLang="en-US" sz="2400" dirty="0">
              <a:solidFill>
                <a:srgbClr val="002060"/>
              </a:solidFill>
            </a:endParaRPr>
          </a:p>
        </p:txBody>
      </p:sp>
      <p:pic>
        <p:nvPicPr>
          <p:cNvPr id="3" name="Picture 2">
            <a:extLst>
              <a:ext uri="{FF2B5EF4-FFF2-40B4-BE49-F238E27FC236}">
                <a16:creationId xmlns:a16="http://schemas.microsoft.com/office/drawing/2014/main" id="{CF771B81-5E9F-06B3-EC5E-C82314E4BB07}"/>
              </a:ext>
            </a:extLst>
          </p:cNvPr>
          <p:cNvPicPr>
            <a:picLocks noChangeAspect="1"/>
          </p:cNvPicPr>
          <p:nvPr/>
        </p:nvPicPr>
        <p:blipFill>
          <a:blip r:embed="rId3"/>
          <a:stretch>
            <a:fillRect/>
          </a:stretch>
        </p:blipFill>
        <p:spPr>
          <a:xfrm>
            <a:off x="467544" y="620688"/>
            <a:ext cx="8208912" cy="4597612"/>
          </a:xfrm>
          <a:prstGeom prst="rect">
            <a:avLst/>
          </a:prstGeom>
          <a:ln>
            <a:solidFill>
              <a:schemeClr val="tx1"/>
            </a:solidFill>
          </a:ln>
        </p:spPr>
      </p:pic>
      <p:sp>
        <p:nvSpPr>
          <p:cNvPr id="5" name="TextBox 4">
            <a:extLst>
              <a:ext uri="{FF2B5EF4-FFF2-40B4-BE49-F238E27FC236}">
                <a16:creationId xmlns:a16="http://schemas.microsoft.com/office/drawing/2014/main" id="{EE6585A6-577A-5C33-7922-2F55757D1A9B}"/>
              </a:ext>
            </a:extLst>
          </p:cNvPr>
          <p:cNvSpPr txBox="1"/>
          <p:nvPr/>
        </p:nvSpPr>
        <p:spPr>
          <a:xfrm>
            <a:off x="1839144" y="5191831"/>
            <a:ext cx="5465712" cy="400110"/>
          </a:xfrm>
          <a:prstGeom prst="rect">
            <a:avLst/>
          </a:prstGeom>
          <a:noFill/>
        </p:spPr>
        <p:txBody>
          <a:bodyPr wrap="square">
            <a:spAutoFit/>
          </a:bodyPr>
          <a:lstStyle/>
          <a:p>
            <a:pPr marL="400050" marR="0" lvl="1" indent="0" algn="l" defTabSz="914400" rtl="0" eaLnBrk="1" fontAlgn="base" latinLnBrk="0" hangingPunct="1">
              <a:lnSpc>
                <a:spcPct val="100000"/>
              </a:lnSpc>
              <a:spcBef>
                <a:spcPts val="2400"/>
              </a:spcBef>
              <a:spcAft>
                <a:spcPct val="0"/>
              </a:spcAft>
              <a:buClrTx/>
              <a:buSzTx/>
              <a:buFont typeface="Arial" panose="020B0604020202020204" pitchFamily="34" charset="0"/>
              <a:buNone/>
              <a:tabLst/>
              <a:defRPr/>
            </a:pPr>
            <a:r>
              <a:rPr kumimoji="0" lang="en-GB" altLang="en-US" sz="2000" b="0"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Source: </a:t>
            </a:r>
            <a:r>
              <a:rPr kumimoji="0" lang="en-GB" altLang="en-US" sz="2000" b="0" i="0" u="none" strike="noStrike" kern="1200" cap="none" spc="0" normalizeH="0" baseline="0" noProof="0" dirty="0">
                <a:ln>
                  <a:noFill/>
                </a:ln>
                <a:solidFill>
                  <a:srgbClr val="002060"/>
                </a:solidFill>
                <a:effectLst/>
                <a:uLnTx/>
                <a:uFillTx/>
                <a:latin typeface="Calibri"/>
                <a:ea typeface="+mn-ea"/>
                <a:cs typeface="Arial" panose="020B0604020202020204" pitchFamily="34" charset="0"/>
                <a:hlinkClick r:id="rId4"/>
              </a:rPr>
              <a:t>Child Labour report </a:t>
            </a:r>
            <a:r>
              <a:rPr kumimoji="0" lang="en-GB" altLang="en-US" sz="2000" b="0"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(ILO, UNICEF, 2021)</a:t>
            </a:r>
          </a:p>
        </p:txBody>
      </p:sp>
    </p:spTree>
    <p:extLst>
      <p:ext uri="{BB962C8B-B14F-4D97-AF65-F5344CB8AC3E}">
        <p14:creationId xmlns:p14="http://schemas.microsoft.com/office/powerpoint/2010/main" val="988937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F3F10-29C6-07CB-39E6-307CDE7058C3}"/>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F303674-4CDE-6562-2878-F39B301BB841}"/>
              </a:ext>
            </a:extLst>
          </p:cNvPr>
          <p:cNvSpPr>
            <a:spLocks noGrp="1"/>
          </p:cNvSpPr>
          <p:nvPr>
            <p:ph idx="1"/>
          </p:nvPr>
        </p:nvSpPr>
        <p:spPr>
          <a:xfrm>
            <a:off x="530776" y="674694"/>
            <a:ext cx="8082448" cy="5508612"/>
          </a:xfrm>
          <a:solidFill>
            <a:srgbClr val="F9F5E3"/>
          </a:solidFill>
        </p:spPr>
        <p:txBody>
          <a:bodyPr/>
          <a:lstStyle/>
          <a:p>
            <a:pPr marL="0" indent="0" eaLnBrk="1" hangingPunct="1">
              <a:buNone/>
            </a:pPr>
            <a:r>
              <a:rPr lang="en-GB" altLang="en-US" b="1" dirty="0">
                <a:solidFill>
                  <a:srgbClr val="002060"/>
                </a:solidFill>
              </a:rPr>
              <a:t>Next steps</a:t>
            </a:r>
          </a:p>
          <a:p>
            <a:pPr eaLnBrk="1" hangingPunct="1"/>
            <a:r>
              <a:rPr lang="en-GB" altLang="en-US" sz="2800" dirty="0">
                <a:solidFill>
                  <a:srgbClr val="002060"/>
                </a:solidFill>
              </a:rPr>
              <a:t>What questions could you ask about child labour?</a:t>
            </a:r>
          </a:p>
          <a:p>
            <a:pPr eaLnBrk="1" hangingPunct="1"/>
            <a:r>
              <a:rPr lang="en-GB" altLang="en-US" sz="2800" dirty="0">
                <a:solidFill>
                  <a:srgbClr val="002060"/>
                </a:solidFill>
              </a:rPr>
              <a:t>Which questions are likely to be most productive?</a:t>
            </a:r>
          </a:p>
          <a:p>
            <a:pPr eaLnBrk="1" hangingPunct="1"/>
            <a:r>
              <a:rPr lang="en-GB" altLang="en-US" sz="2800" dirty="0">
                <a:solidFill>
                  <a:srgbClr val="002060"/>
                </a:solidFill>
              </a:rPr>
              <a:t>Which questions would be most interesting to you?</a:t>
            </a:r>
          </a:p>
          <a:p>
            <a:pPr eaLnBrk="1" hangingPunct="1"/>
            <a:r>
              <a:rPr lang="en-GB" altLang="en-US" sz="2800" dirty="0">
                <a:solidFill>
                  <a:srgbClr val="002060"/>
                </a:solidFill>
              </a:rPr>
              <a:t>How do the questions relate to your own experiences?</a:t>
            </a:r>
          </a:p>
          <a:p>
            <a:pPr eaLnBrk="1" hangingPunct="1"/>
            <a:r>
              <a:rPr lang="en-GB" altLang="en-US" sz="2800" dirty="0">
                <a:solidFill>
                  <a:srgbClr val="002060"/>
                </a:solidFill>
              </a:rPr>
              <a:t>What data would you need to answer these questions?</a:t>
            </a:r>
          </a:p>
          <a:p>
            <a:pPr eaLnBrk="1" hangingPunct="1"/>
            <a:r>
              <a:rPr lang="en-GB" altLang="en-US" sz="2800" dirty="0">
                <a:solidFill>
                  <a:srgbClr val="002060"/>
                </a:solidFill>
              </a:rPr>
              <a:t>How would you collect/analyse/present this data?</a:t>
            </a:r>
          </a:p>
          <a:p>
            <a:pPr eaLnBrk="1" hangingPunct="1"/>
            <a:r>
              <a:rPr lang="en-GB" altLang="en-US" sz="2800" dirty="0">
                <a:solidFill>
                  <a:srgbClr val="002060"/>
                </a:solidFill>
              </a:rPr>
              <a:t>How could you use mathematics to understand child labour and support an argument for change?</a:t>
            </a:r>
          </a:p>
          <a:p>
            <a:pPr eaLnBrk="1" hangingPunct="1"/>
            <a:endParaRPr lang="en-GB" altLang="en-US" sz="2800" dirty="0">
              <a:solidFill>
                <a:srgbClr val="002060"/>
              </a:solidFill>
            </a:endParaRPr>
          </a:p>
          <a:p>
            <a:pPr eaLnBrk="1" hangingPunct="1"/>
            <a:endParaRPr lang="en-GB" altLang="en-US" sz="2800"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114452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6646E-9942-5AEA-A0EB-DD324823C08D}"/>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2877D071-1FA0-9B1A-120D-546216FF0DBA}"/>
              </a:ext>
            </a:extLst>
          </p:cNvPr>
          <p:cNvSpPr>
            <a:spLocks noGrp="1"/>
          </p:cNvSpPr>
          <p:nvPr>
            <p:ph idx="1"/>
          </p:nvPr>
        </p:nvSpPr>
        <p:spPr>
          <a:xfrm>
            <a:off x="530776" y="240491"/>
            <a:ext cx="8082448" cy="6377018"/>
          </a:xfrm>
          <a:solidFill>
            <a:srgbClr val="F9F5E3"/>
          </a:solidFill>
        </p:spPr>
        <p:txBody>
          <a:bodyPr/>
          <a:lstStyle/>
          <a:p>
            <a:pPr marL="0" indent="0" eaLnBrk="1" hangingPunct="1">
              <a:buNone/>
            </a:pPr>
            <a:r>
              <a:rPr lang="en-GB" altLang="en-US" b="1" dirty="0">
                <a:solidFill>
                  <a:srgbClr val="002060"/>
                </a:solidFill>
              </a:rPr>
              <a:t>A problem-solving approach to exploring a social justice issue using mathematics</a:t>
            </a:r>
          </a:p>
          <a:p>
            <a:pPr eaLnBrk="1" hangingPunct="1"/>
            <a:r>
              <a:rPr lang="en-GB" altLang="en-US" sz="2800" dirty="0">
                <a:solidFill>
                  <a:srgbClr val="002060"/>
                </a:solidFill>
              </a:rPr>
              <a:t>Choose an issue of potential interest to students.</a:t>
            </a:r>
          </a:p>
          <a:p>
            <a:pPr eaLnBrk="1" hangingPunct="1"/>
            <a:r>
              <a:rPr lang="en-GB" altLang="en-US" sz="2800" dirty="0">
                <a:solidFill>
                  <a:srgbClr val="002060"/>
                </a:solidFill>
              </a:rPr>
              <a:t>Use a prompt/hook to engage students’ interest.</a:t>
            </a:r>
          </a:p>
          <a:p>
            <a:pPr eaLnBrk="1" hangingPunct="1"/>
            <a:r>
              <a:rPr lang="en-GB" altLang="en-US" sz="2800" dirty="0">
                <a:solidFill>
                  <a:srgbClr val="002060"/>
                </a:solidFill>
              </a:rPr>
              <a:t>Cultivate students’ agency in exploring the issue.</a:t>
            </a:r>
          </a:p>
          <a:p>
            <a:pPr eaLnBrk="1" hangingPunct="1"/>
            <a:r>
              <a:rPr lang="en-GB" altLang="en-US" sz="2800" dirty="0">
                <a:solidFill>
                  <a:srgbClr val="002060"/>
                </a:solidFill>
              </a:rPr>
              <a:t>Encourage students to pose their own questions and follow their own lines of inquiry.</a:t>
            </a:r>
          </a:p>
          <a:p>
            <a:pPr eaLnBrk="1" hangingPunct="1"/>
            <a:r>
              <a:rPr lang="en-GB" altLang="en-US" sz="2800" dirty="0">
                <a:solidFill>
                  <a:srgbClr val="002060"/>
                </a:solidFill>
              </a:rPr>
              <a:t>Encourage critical reflection on how data is collected, presented and interpreted.</a:t>
            </a:r>
          </a:p>
          <a:p>
            <a:pPr eaLnBrk="1" hangingPunct="1"/>
            <a:r>
              <a:rPr lang="en-GB" altLang="en-US" sz="2800" dirty="0">
                <a:solidFill>
                  <a:srgbClr val="002060"/>
                </a:solidFill>
              </a:rPr>
              <a:t>Identify strong, genuine and meaningful links between the issue and mathematical ideas.</a:t>
            </a:r>
          </a:p>
          <a:p>
            <a:pPr eaLnBrk="1" hangingPunct="1"/>
            <a:r>
              <a:rPr lang="en-GB" altLang="en-US" sz="2800" dirty="0">
                <a:solidFill>
                  <a:srgbClr val="002060"/>
                </a:solidFill>
              </a:rPr>
              <a:t>Encourage students to use maths to understand the issue and support an argument for change.</a:t>
            </a:r>
            <a:endParaRPr lang="en-GB" altLang="en-US"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2239665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99372-62AD-F10B-9D9C-A6DB0D1756EA}"/>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5BADEE20-22D0-E35C-FEC6-1BE499BF34C8}"/>
              </a:ext>
            </a:extLst>
          </p:cNvPr>
          <p:cNvSpPr>
            <a:spLocks noGrp="1"/>
          </p:cNvSpPr>
          <p:nvPr>
            <p:ph idx="1"/>
          </p:nvPr>
        </p:nvSpPr>
        <p:spPr>
          <a:xfrm>
            <a:off x="521999" y="370335"/>
            <a:ext cx="8100000" cy="6117330"/>
          </a:xfrm>
          <a:solidFill>
            <a:srgbClr val="F9F5E3"/>
          </a:solidFill>
        </p:spPr>
        <p:txBody>
          <a:bodyPr/>
          <a:lstStyle/>
          <a:p>
            <a:pPr marL="0" indent="0" eaLnBrk="1" hangingPunct="1">
              <a:buNone/>
            </a:pPr>
            <a:r>
              <a:rPr lang="en-GB" altLang="en-US" b="1" dirty="0">
                <a:solidFill>
                  <a:srgbClr val="002060"/>
                </a:solidFill>
              </a:rPr>
              <a:t>Reflect on ‘Exploring child labour’ activity</a:t>
            </a:r>
          </a:p>
          <a:p>
            <a:pPr eaLnBrk="1" hangingPunct="1"/>
            <a:r>
              <a:rPr lang="en-GB" altLang="en-US" sz="2800" dirty="0">
                <a:solidFill>
                  <a:srgbClr val="002060"/>
                </a:solidFill>
              </a:rPr>
              <a:t>Discuss how the activity relates to Gutstein’s (2006) framework for TMSJ:</a:t>
            </a: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marL="0" indent="0" eaLnBrk="1" hangingPunct="1">
              <a:buNone/>
            </a:pPr>
            <a:endParaRPr lang="en-GB" altLang="en-US" sz="2800" dirty="0">
              <a:solidFill>
                <a:srgbClr val="002060"/>
              </a:solidFill>
            </a:endParaRPr>
          </a:p>
          <a:p>
            <a:pPr eaLnBrk="1" hangingPunct="1"/>
            <a:r>
              <a:rPr lang="en-GB" altLang="en-US" sz="2800" i="1" dirty="0">
                <a:solidFill>
                  <a:srgbClr val="002060"/>
                </a:solidFill>
              </a:rPr>
              <a:t>Does the framework offer any suggestions/guidance on how you might develop the activity?</a:t>
            </a:r>
          </a:p>
          <a:p>
            <a:pPr eaLnBrk="1" hangingPunct="1"/>
            <a:r>
              <a:rPr lang="en-GB" altLang="en-US" sz="2800" i="1" dirty="0">
                <a:solidFill>
                  <a:srgbClr val="002060"/>
                </a:solidFill>
              </a:rPr>
              <a:t>To what extent is the activity socially just? Why?</a:t>
            </a:r>
          </a:p>
          <a:p>
            <a:pPr eaLnBrk="1" hangingPunct="1"/>
            <a:endParaRPr lang="en-GB" altLang="en-US" dirty="0">
              <a:solidFill>
                <a:srgbClr val="002060"/>
              </a:solidFill>
            </a:endParaRPr>
          </a:p>
        </p:txBody>
      </p:sp>
      <p:pic>
        <p:nvPicPr>
          <p:cNvPr id="3" name="Picture 2">
            <a:extLst>
              <a:ext uri="{FF2B5EF4-FFF2-40B4-BE49-F238E27FC236}">
                <a16:creationId xmlns:a16="http://schemas.microsoft.com/office/drawing/2014/main" id="{5B5F6F54-6640-BA8B-1DC2-B57FB4EB4757}"/>
              </a:ext>
            </a:extLst>
          </p:cNvPr>
          <p:cNvPicPr>
            <a:picLocks noChangeAspect="1"/>
          </p:cNvPicPr>
          <p:nvPr/>
        </p:nvPicPr>
        <p:blipFill>
          <a:blip r:embed="rId3"/>
          <a:stretch>
            <a:fillRect/>
          </a:stretch>
        </p:blipFill>
        <p:spPr>
          <a:xfrm>
            <a:off x="722173" y="2072241"/>
            <a:ext cx="7699653" cy="3079862"/>
          </a:xfrm>
          <a:prstGeom prst="rect">
            <a:avLst/>
          </a:prstGeom>
        </p:spPr>
      </p:pic>
    </p:spTree>
    <p:extLst>
      <p:ext uri="{BB962C8B-B14F-4D97-AF65-F5344CB8AC3E}">
        <p14:creationId xmlns:p14="http://schemas.microsoft.com/office/powerpoint/2010/main" val="2411968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BBA69-C7A1-55BC-E313-03A95F783A6E}"/>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20253B8A-D098-536D-7E81-200A889F1681}"/>
              </a:ext>
            </a:extLst>
          </p:cNvPr>
          <p:cNvSpPr>
            <a:spLocks noGrp="1"/>
          </p:cNvSpPr>
          <p:nvPr>
            <p:ph idx="1"/>
          </p:nvPr>
        </p:nvSpPr>
        <p:spPr>
          <a:xfrm>
            <a:off x="530776" y="240491"/>
            <a:ext cx="8082448" cy="6377018"/>
          </a:xfrm>
          <a:solidFill>
            <a:srgbClr val="F9F5E3"/>
          </a:solidFill>
        </p:spPr>
        <p:txBody>
          <a:bodyPr/>
          <a:lstStyle/>
          <a:p>
            <a:pPr marL="0" indent="0" eaLnBrk="1" hangingPunct="1">
              <a:buNone/>
            </a:pPr>
            <a:r>
              <a:rPr lang="en-GB" altLang="en-US" b="1" dirty="0">
                <a:solidFill>
                  <a:srgbClr val="002060"/>
                </a:solidFill>
              </a:rPr>
              <a:t>Reflective discussion</a:t>
            </a:r>
          </a:p>
          <a:p>
            <a:pPr eaLnBrk="1" hangingPunct="1"/>
            <a:r>
              <a:rPr lang="en-GB" altLang="en-US" sz="2800" i="1" dirty="0">
                <a:solidFill>
                  <a:srgbClr val="002060"/>
                </a:solidFill>
              </a:rPr>
              <a:t>What do you understand by </a:t>
            </a:r>
            <a:r>
              <a:rPr lang="en-GB" altLang="en-US" sz="2800" b="1" i="1" dirty="0">
                <a:solidFill>
                  <a:srgbClr val="002060"/>
                </a:solidFill>
              </a:rPr>
              <a:t>problem solving </a:t>
            </a:r>
            <a:r>
              <a:rPr lang="en-GB" altLang="en-US" sz="2800" i="1" dirty="0">
                <a:solidFill>
                  <a:srgbClr val="002060"/>
                </a:solidFill>
              </a:rPr>
              <a:t>in </a:t>
            </a:r>
            <a:r>
              <a:rPr lang="en-GB" altLang="en-US" sz="2800" b="1" i="1" dirty="0">
                <a:solidFill>
                  <a:srgbClr val="002060"/>
                </a:solidFill>
              </a:rPr>
              <a:t>school mathematics</a:t>
            </a:r>
            <a:r>
              <a:rPr lang="en-GB" altLang="en-US" sz="2800" i="1" dirty="0">
                <a:solidFill>
                  <a:srgbClr val="002060"/>
                </a:solidFill>
              </a:rPr>
              <a:t>?</a:t>
            </a:r>
          </a:p>
          <a:p>
            <a:pPr eaLnBrk="1" hangingPunct="1"/>
            <a:r>
              <a:rPr lang="en-GB" altLang="en-US" sz="2800" i="1" dirty="0">
                <a:solidFill>
                  <a:srgbClr val="002060"/>
                </a:solidFill>
              </a:rPr>
              <a:t>Which pedagogies/teaching approaches would you  expect to see in a problem-solving maths lesson?</a:t>
            </a:r>
          </a:p>
          <a:p>
            <a:pPr eaLnBrk="1" hangingPunct="1"/>
            <a:r>
              <a:rPr lang="en-GB" altLang="en-US" sz="2800" i="1" dirty="0">
                <a:solidFill>
                  <a:srgbClr val="002060"/>
                </a:solidFill>
              </a:rPr>
              <a:t>What has problem solving in school mathematics got to do with </a:t>
            </a:r>
            <a:r>
              <a:rPr lang="en-GB" altLang="en-US" sz="2800" b="1" i="1" dirty="0">
                <a:solidFill>
                  <a:srgbClr val="002060"/>
                </a:solidFill>
              </a:rPr>
              <a:t>social justice</a:t>
            </a:r>
            <a:r>
              <a:rPr lang="en-GB" altLang="en-US" sz="2800" i="1" dirty="0">
                <a:solidFill>
                  <a:srgbClr val="002060"/>
                </a:solidFill>
              </a:rPr>
              <a:t>?</a:t>
            </a:r>
          </a:p>
          <a:p>
            <a:pPr eaLnBrk="1" hangingPunct="1"/>
            <a:r>
              <a:rPr lang="en-GB" altLang="en-US" sz="2800" i="1" dirty="0">
                <a:solidFill>
                  <a:srgbClr val="002060"/>
                </a:solidFill>
              </a:rPr>
              <a:t>How has your thinking changed since the start of the workshop?</a:t>
            </a:r>
          </a:p>
          <a:p>
            <a:pPr eaLnBrk="1" hangingPunct="1"/>
            <a:r>
              <a:rPr lang="en-GB" altLang="en-US" sz="2800" i="1" dirty="0">
                <a:solidFill>
                  <a:srgbClr val="002060"/>
                </a:solidFill>
              </a:rPr>
              <a:t>How might you go about implementing these ideas in the mathematics classroom?</a:t>
            </a:r>
          </a:p>
          <a:p>
            <a:pPr eaLnBrk="1" hangingPunct="1"/>
            <a:r>
              <a:rPr lang="en-GB" altLang="en-US" sz="2800" i="1" dirty="0">
                <a:solidFill>
                  <a:srgbClr val="002060"/>
                </a:solidFill>
              </a:rPr>
              <a:t>What constraints might you face?</a:t>
            </a:r>
          </a:p>
          <a:p>
            <a:pPr eaLnBrk="1" hangingPunct="1"/>
            <a:r>
              <a:rPr lang="en-GB" altLang="en-US" sz="2800" i="1" dirty="0">
                <a:solidFill>
                  <a:srgbClr val="002060"/>
                </a:solidFill>
              </a:rPr>
              <a:t>What opportunities are there?</a:t>
            </a:r>
          </a:p>
          <a:p>
            <a:pPr eaLnBrk="1" hangingPunct="1"/>
            <a:endParaRPr lang="en-GB" altLang="en-US" sz="2800" i="1"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3212458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E29B-5B1E-9BC3-6AEC-4E543EB106D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70D16F90-9A7C-2F90-3CA2-2E69E93E166C}"/>
              </a:ext>
            </a:extLst>
          </p:cNvPr>
          <p:cNvSpPr>
            <a:spLocks noGrp="1"/>
          </p:cNvSpPr>
          <p:nvPr>
            <p:ph idx="1"/>
          </p:nvPr>
        </p:nvSpPr>
        <p:spPr>
          <a:xfrm>
            <a:off x="522000" y="386662"/>
            <a:ext cx="8100000" cy="6084676"/>
          </a:xfrm>
          <a:solidFill>
            <a:srgbClr val="F9F5E3"/>
          </a:solidFill>
        </p:spPr>
        <p:txBody>
          <a:bodyPr/>
          <a:lstStyle/>
          <a:p>
            <a:pPr marL="0" indent="0" eaLnBrk="1" hangingPunct="1">
              <a:buNone/>
            </a:pPr>
            <a:r>
              <a:rPr lang="en-GB" altLang="en-US" b="1" dirty="0">
                <a:solidFill>
                  <a:srgbClr val="002060"/>
                </a:solidFill>
              </a:rPr>
              <a:t>A conceptualisation of TMSJ</a:t>
            </a:r>
          </a:p>
          <a:p>
            <a:pPr marL="0" indent="0" eaLnBrk="1" hangingPunct="1">
              <a:buNone/>
            </a:pPr>
            <a:r>
              <a:rPr lang="en-GB" altLang="en-US" sz="2000" i="1" dirty="0">
                <a:solidFill>
                  <a:srgbClr val="002060"/>
                </a:solidFill>
              </a:rPr>
              <a:t>… four essential elements of mathematics teaching for social justice:</a:t>
            </a:r>
          </a:p>
          <a:p>
            <a:pPr eaLnBrk="1" hangingPunct="1"/>
            <a:r>
              <a:rPr lang="en-GB" altLang="en-US" sz="2000" i="1" dirty="0">
                <a:solidFill>
                  <a:srgbClr val="002060"/>
                </a:solidFill>
              </a:rPr>
              <a:t>Employ collaborative, discursive, problem-solving, and problem-posing pedagogies which promote mathematical sense-making and the engagement of all learners with mathematics.</a:t>
            </a:r>
          </a:p>
          <a:p>
            <a:pPr eaLnBrk="1" hangingPunct="1"/>
            <a:r>
              <a:rPr lang="en-GB" altLang="en-US" sz="2000" i="1" dirty="0">
                <a:solidFill>
                  <a:srgbClr val="002060"/>
                </a:solidFill>
              </a:rPr>
              <a:t>Promote mathematical inquiries that resonate with learners’ real-life experiences and that help them develop greater understanding of their social, cultural, political, and economic situations.</a:t>
            </a:r>
          </a:p>
          <a:p>
            <a:pPr eaLnBrk="1" hangingPunct="1"/>
            <a:r>
              <a:rPr lang="en-GB" altLang="en-US" sz="2000" i="1" dirty="0">
                <a:solidFill>
                  <a:srgbClr val="002060"/>
                </a:solidFill>
              </a:rPr>
              <a:t>Facilitate mathematical investigations that develop learners’ individual and collective agency, enabling them to take part in future social action for the public good.</a:t>
            </a:r>
          </a:p>
          <a:p>
            <a:pPr eaLnBrk="1" hangingPunct="1"/>
            <a:r>
              <a:rPr lang="en-GB" altLang="en-US" sz="2000" i="1" dirty="0">
                <a:solidFill>
                  <a:srgbClr val="002060"/>
                </a:solidFill>
              </a:rPr>
              <a:t>Challenge common myths surrounding school mathematics, expose processes that lead to the marginalisation of some learners, and open up to scrutiny what it means to be successful.</a:t>
            </a:r>
          </a:p>
          <a:p>
            <a:pPr marL="0" indent="0" algn="r" eaLnBrk="1" hangingPunct="1">
              <a:buNone/>
            </a:pPr>
            <a:r>
              <a:rPr lang="en-GB" altLang="en-US" sz="2000" dirty="0">
                <a:solidFill>
                  <a:srgbClr val="002060"/>
                </a:solidFill>
              </a:rPr>
              <a:t>(Wright, 2024, p. 26)</a:t>
            </a:r>
          </a:p>
          <a:p>
            <a:pPr marL="0" indent="0" eaLnBrk="1" hangingPunct="1">
              <a:buNone/>
            </a:pPr>
            <a:r>
              <a:rPr lang="en-GB" altLang="en-US" sz="2200" b="1" dirty="0">
                <a:solidFill>
                  <a:srgbClr val="002060"/>
                </a:solidFill>
              </a:rPr>
              <a:t>Discuss how this conceptualisation relates to Gutstein’s framework, and to the activities and pedagogies discussed in this workshop.</a:t>
            </a:r>
          </a:p>
        </p:txBody>
      </p:sp>
    </p:spTree>
    <p:extLst>
      <p:ext uri="{BB962C8B-B14F-4D97-AF65-F5344CB8AC3E}">
        <p14:creationId xmlns:p14="http://schemas.microsoft.com/office/powerpoint/2010/main" val="3782668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8E5A-FBD7-CDF2-D612-2E9EDDED10DB}"/>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FA02C271-10FF-AC7A-1299-39A7984759ED}"/>
              </a:ext>
            </a:extLst>
          </p:cNvPr>
          <p:cNvSpPr>
            <a:spLocks noGrp="1"/>
          </p:cNvSpPr>
          <p:nvPr>
            <p:ph idx="1"/>
          </p:nvPr>
        </p:nvSpPr>
        <p:spPr>
          <a:xfrm>
            <a:off x="494772" y="458670"/>
            <a:ext cx="8154456" cy="5940660"/>
          </a:xfrm>
          <a:solidFill>
            <a:srgbClr val="F9F5E3"/>
          </a:solidFill>
        </p:spPr>
        <p:txBody>
          <a:bodyPr/>
          <a:lstStyle/>
          <a:p>
            <a:pPr marL="0" indent="0" eaLnBrk="1" hangingPunct="1">
              <a:buNone/>
            </a:pPr>
            <a:r>
              <a:rPr lang="en-GB" altLang="en-US" b="1" dirty="0">
                <a:solidFill>
                  <a:srgbClr val="002060"/>
                </a:solidFill>
              </a:rPr>
              <a:t>References</a:t>
            </a:r>
          </a:p>
          <a:p>
            <a:pPr eaLnBrk="1" hangingPunct="1"/>
            <a:r>
              <a:rPr lang="en-GB" altLang="en-US" sz="2400" dirty="0">
                <a:solidFill>
                  <a:srgbClr val="002060"/>
                </a:solidFill>
              </a:rPr>
              <a:t>Gutstein, E. (2006). </a:t>
            </a:r>
            <a:r>
              <a:rPr lang="en-GB" altLang="en-US" sz="2400" i="1" dirty="0">
                <a:solidFill>
                  <a:srgbClr val="002060"/>
                </a:solidFill>
              </a:rPr>
              <a:t>Reading and writing the world with mathematics: Towards a pedagogy of social justice. </a:t>
            </a:r>
            <a:r>
              <a:rPr lang="en-GB" altLang="en-US" sz="2400" dirty="0">
                <a:solidFill>
                  <a:srgbClr val="002060"/>
                </a:solidFill>
              </a:rPr>
              <a:t>New York: Routledge.</a:t>
            </a:r>
          </a:p>
          <a:p>
            <a:pPr eaLnBrk="1" hangingPunct="1"/>
            <a:r>
              <a:rPr lang="en-GB" altLang="en-US" sz="2400" dirty="0">
                <a:solidFill>
                  <a:srgbClr val="002060"/>
                </a:solidFill>
              </a:rPr>
              <a:t>International Labour Organization &amp; United Nations Children’s Fund (ILO &amp; UNICEF, 2021). </a:t>
            </a:r>
            <a:r>
              <a:rPr lang="en-GB" altLang="en-US" sz="2400" i="1" dirty="0">
                <a:solidFill>
                  <a:srgbClr val="002060"/>
                </a:solidFill>
              </a:rPr>
              <a:t>Child labour: Global estimates 2020, trends and the road forward</a:t>
            </a:r>
            <a:r>
              <a:rPr lang="en-GB" altLang="en-US" sz="2400" dirty="0">
                <a:solidFill>
                  <a:srgbClr val="002060"/>
                </a:solidFill>
              </a:rPr>
              <a:t>. Report. </a:t>
            </a:r>
            <a:r>
              <a:rPr lang="en-GB" altLang="en-US" sz="2000" dirty="0">
                <a:solidFill>
                  <a:srgbClr val="002060"/>
                </a:solidFill>
                <a:hlinkClick r:id="rId3"/>
              </a:rPr>
              <a:t>https://www.ilo.org/sites/default/files/wcmsp5/groups/public/@ed_norm/@ipec/documents/publication/wcms_797515.pdf</a:t>
            </a:r>
            <a:r>
              <a:rPr lang="en-GB" altLang="en-US" sz="2000" dirty="0">
                <a:solidFill>
                  <a:srgbClr val="002060"/>
                </a:solidFill>
              </a:rPr>
              <a:t> </a:t>
            </a:r>
          </a:p>
          <a:p>
            <a:pPr eaLnBrk="1" hangingPunct="1"/>
            <a:r>
              <a:rPr lang="en-GB" altLang="en-US" sz="2400" dirty="0">
                <a:solidFill>
                  <a:srgbClr val="002060"/>
                </a:solidFill>
              </a:rPr>
              <a:t>Smith, D. &amp; Armstrong, S. (2020). </a:t>
            </a:r>
            <a:r>
              <a:rPr lang="en-GB" altLang="en-US" sz="2400" i="1" dirty="0">
                <a:solidFill>
                  <a:srgbClr val="002060"/>
                </a:solidFill>
              </a:rPr>
              <a:t>If the world were a village of 100 people. </a:t>
            </a:r>
            <a:r>
              <a:rPr lang="en-GB" altLang="en-US" sz="2400" dirty="0">
                <a:solidFill>
                  <a:srgbClr val="002060"/>
                </a:solidFill>
              </a:rPr>
              <a:t>London: Kinds Can Press (3rd Edition).</a:t>
            </a:r>
          </a:p>
          <a:p>
            <a:pPr eaLnBrk="1" hangingPunct="1"/>
            <a:r>
              <a:rPr lang="en-GB" altLang="en-US" sz="2400" dirty="0">
                <a:solidFill>
                  <a:srgbClr val="002060"/>
                </a:solidFill>
              </a:rPr>
              <a:t>Wright, P. (2024). </a:t>
            </a:r>
            <a:r>
              <a:rPr lang="en-GB" altLang="en-US" sz="2400" i="1" dirty="0">
                <a:solidFill>
                  <a:srgbClr val="002060"/>
                </a:solidFill>
              </a:rPr>
              <a:t>The mathematics curriculum and concerns for social justice</a:t>
            </a:r>
            <a:r>
              <a:rPr lang="en-GB" altLang="en-US" sz="2400" dirty="0">
                <a:solidFill>
                  <a:srgbClr val="002060"/>
                </a:solidFill>
              </a:rPr>
              <a:t>. In T. Cotton, M. K. </a:t>
            </a:r>
            <a:r>
              <a:rPr lang="en-GB" altLang="en-US" sz="2400" dirty="0" err="1">
                <a:solidFill>
                  <a:srgbClr val="002060"/>
                </a:solidFill>
              </a:rPr>
              <a:t>Jagdev</a:t>
            </a:r>
            <a:r>
              <a:rPr lang="en-GB" altLang="en-US" sz="2400" dirty="0">
                <a:solidFill>
                  <a:srgbClr val="002060"/>
                </a:solidFill>
              </a:rPr>
              <a:t>, B. Kaur, &amp; P. Wright, </a:t>
            </a:r>
            <a:r>
              <a:rPr lang="en-GB" altLang="en-US" sz="2400" i="1" dirty="0">
                <a:solidFill>
                  <a:srgbClr val="002060"/>
                </a:solidFill>
              </a:rPr>
              <a:t>Towards a socially just mathematics curriculum</a:t>
            </a:r>
            <a:r>
              <a:rPr lang="en-GB" altLang="en-US" sz="2400" dirty="0">
                <a:solidFill>
                  <a:srgbClr val="002060"/>
                </a:solidFill>
              </a:rPr>
              <a:t> (pp. 19-31). London: </a:t>
            </a:r>
            <a:r>
              <a:rPr lang="en-GB" altLang="en-US" sz="2400">
                <a:solidFill>
                  <a:srgbClr val="002060"/>
                </a:solidFill>
              </a:rPr>
              <a:t>Routledge.  </a:t>
            </a:r>
            <a:endParaRPr lang="en-GB" altLang="en-US" sz="2400"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3625310734"/>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433</TotalTime>
  <Words>3646</Words>
  <Application>Microsoft Office PowerPoint</Application>
  <PresentationFormat>On-screen Show (4:3)</PresentationFormat>
  <Paragraphs>322</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Arial</vt:lpstr>
      <vt:lpstr>Calibri</vt:lpstr>
      <vt:lpstr>Comic Sans MS</vt:lpstr>
      <vt:lpstr>Segoe UI</vt:lpstr>
      <vt:lpstr>Symbol</vt:lpstr>
      <vt:lpstr>1_Office Theme</vt:lpstr>
      <vt:lpstr>Workshop 3: Socially just approaches to problem solving in mathematics  One of a series of professional development workshops on promoting socially just mathematics teaching developed by members of the Teaching Maths for Social Justice Network and freely available via the network’s website: www.mathsocialjustice.org   The development of this workshop was supported by funding from the BERA Small Grant Fund awarded to Pete Wright and a team of  co-researchers from the TMSJN.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 Wright (Staff)</dc:creator>
  <cp:lastModifiedBy>Pete Wright (Staff)</cp:lastModifiedBy>
  <cp:revision>3</cp:revision>
  <cp:lastPrinted>2025-04-08T21:17:47Z</cp:lastPrinted>
  <dcterms:created xsi:type="dcterms:W3CDTF">2024-11-04T19:45:11Z</dcterms:created>
  <dcterms:modified xsi:type="dcterms:W3CDTF">2025-07-29T14:33:27Z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8d1e0-f5d7-4da7-8ddd-3b83021a2c85_Enabled">
    <vt:lpwstr>true</vt:lpwstr>
  </property>
  <property fmtid="{D5CDD505-2E9C-101B-9397-08002B2CF9AE}" pid="3" name="MSIP_Label_a618d1e0-f5d7-4da7-8ddd-3b83021a2c85_SetDate">
    <vt:lpwstr>2025-02-24T15:15:25Z</vt:lpwstr>
  </property>
  <property fmtid="{D5CDD505-2E9C-101B-9397-08002B2CF9AE}" pid="4" name="MSIP_Label_a618d1e0-f5d7-4da7-8ddd-3b83021a2c85_Method">
    <vt:lpwstr>Standard</vt:lpwstr>
  </property>
  <property fmtid="{D5CDD505-2E9C-101B-9397-08002B2CF9AE}" pid="5" name="MSIP_Label_a618d1e0-f5d7-4da7-8ddd-3b83021a2c85_Name">
    <vt:lpwstr>Private</vt:lpwstr>
  </property>
  <property fmtid="{D5CDD505-2E9C-101B-9397-08002B2CF9AE}" pid="6" name="MSIP_Label_a618d1e0-f5d7-4da7-8ddd-3b83021a2c85_SiteId">
    <vt:lpwstr>ae323139-093a-4d2a-81a6-5d334bcd9019</vt:lpwstr>
  </property>
  <property fmtid="{D5CDD505-2E9C-101B-9397-08002B2CF9AE}" pid="7" name="MSIP_Label_a618d1e0-f5d7-4da7-8ddd-3b83021a2c85_ActionId">
    <vt:lpwstr>b59447ba-9b33-4340-a2b4-656a75afcddb</vt:lpwstr>
  </property>
  <property fmtid="{D5CDD505-2E9C-101B-9397-08002B2CF9AE}" pid="8" name="MSIP_Label_a618d1e0-f5d7-4da7-8ddd-3b83021a2c85_ContentBits">
    <vt:lpwstr>0</vt:lpwstr>
  </property>
  <property fmtid="{D5CDD505-2E9C-101B-9397-08002B2CF9AE}" pid="9" name="MSIP_Label_a618d1e0-f5d7-4da7-8ddd-3b83021a2c85_Tag">
    <vt:lpwstr>10, 3, 0, 1</vt:lpwstr>
  </property>
</Properties>
</file>